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oleObject"/>
  <Default Extension="fntdata" ContentType="application/x-fontdata"/>
  <Default Extension="png" ContentType="image/png"/>
  <Default Extension="wmf" ContentType="image/x-wmf"/>
  <Default Extension="emf" ContentType="image/x-emf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Relationship Id="rId5" Type="http://schemas.openxmlformats.org/officeDocument/2006/relationships/custom-properties" Target="docProps/custom.xml" /></Relationships>
</file>

<file path=ppt/presentation.xml><?xml version="1.0" encoding="utf-8"?>
<!--Generated by Aspose.Slides for Java 23.3-->
<p:presentation xmlns:r="http://schemas.openxmlformats.org/officeDocument/2006/relationships" xmlns:a="http://schemas.openxmlformats.org/drawingml/2006/main" xmlns:p="http://schemas.openxmlformats.org/presentationml/2006/main" embedTrueTypeFonts="1" saveSubsetFonts="1">
  <p:sldMasterIdLst>
    <p:sldMasterId id="2147483648" r:id="rId2"/>
  </p:sldMasterIdLst>
  <p:notesMasterIdLst>
    <p:notesMasterId r:id="rId3"/>
  </p:notesMasterIdLst>
  <p:sldIdLst>
    <p:sldId id="297" r:id="rId4"/>
    <p:sldId id="326" r:id="rId5"/>
    <p:sldId id="351" r:id="rId6"/>
    <p:sldId id="443" r:id="rId7"/>
    <p:sldId id="533" r:id="rId8"/>
    <p:sldId id="534" r:id="rId9"/>
    <p:sldId id="535" r:id="rId10"/>
    <p:sldId id="536" r:id="rId11"/>
    <p:sldId id="537" r:id="rId12"/>
    <p:sldId id="581" r:id="rId13"/>
    <p:sldId id="582" r:id="rId14"/>
    <p:sldId id="584" r:id="rId15"/>
    <p:sldId id="585" r:id="rId16"/>
    <p:sldId id="605" r:id="rId17"/>
    <p:sldId id="606" r:id="rId18"/>
    <p:sldId id="607" r:id="rId19"/>
    <p:sldId id="608" r:id="rId20"/>
    <p:sldId id="609" r:id="rId21"/>
    <p:sldId id="620" r:id="rId22"/>
    <p:sldId id="621" r:id="rId23"/>
    <p:sldId id="622" r:id="rId24"/>
    <p:sldId id="623" r:id="rId25"/>
    <p:sldId id="624" r:id="rId26"/>
    <p:sldId id="625" r:id="rId27"/>
    <p:sldId id="626" r:id="rId28"/>
    <p:sldId id="627" r:id="rId29"/>
    <p:sldId id="628" r:id="rId30"/>
    <p:sldId id="629" r:id="rId31"/>
    <p:sldId id="630" r:id="rId32"/>
    <p:sldId id="631" r:id="rId33"/>
    <p:sldId id="632" r:id="rId34"/>
    <p:sldId id="633" r:id="rId35"/>
    <p:sldId id="634" r:id="rId36"/>
    <p:sldId id="635" r:id="rId37"/>
    <p:sldId id="599" r:id="rId38"/>
    <p:sldId id="598" r:id="rId39"/>
    <p:sldId id="458" r:id="rId40"/>
    <p:sldId id="600" r:id="rId41"/>
    <p:sldId id="601" r:id="rId42"/>
    <p:sldId id="602" r:id="rId43"/>
    <p:sldId id="604" r:id="rId44"/>
    <p:sldId id="532" r:id="rId45"/>
  </p:sldIdLst>
  <p:sldSz cx="12192000" cy="6858000"/>
  <p:notesSz cx="6858000" cy="9144000"/>
  <p:embeddedFontLst>
    <p:embeddedFont>
      <p:font typeface="黑体" panose="02010609060101010101" charset="-122"/>
      <p:regular r:id="rId47"/>
    </p:embeddedFont>
    <p:embeddedFont>
      <p:font typeface="微软雅黑" panose="020B0503020204020204" charset="-122"/>
      <p:regular r:id="rId48"/>
    </p:embeddedFont>
    <p:embeddedFont>
      <p:font typeface="楷体" panose="02010609060101010101" pitchFamily="49" charset="-122"/>
      <p:regular r:id="rId49"/>
    </p:embeddedFont>
    <p:embeddedFont>
      <p:font typeface="等线" panose="02010600030101010101" charset="-122"/>
      <p:regular r:id="rId50"/>
    </p:embeddedFont>
    <p:embeddedFont>
      <p:font typeface="Cambria Math" panose="02040503050406030204" pitchFamily="18" charset="0"/>
      <p:regular r:id="rId51"/>
    </p:embeddedFont>
  </p:embeddedFontLst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5ACBF0"/>
          </p15:clr>
        </p15:guide>
        <p15:guide id="2" pos="3824" userDrawn="1">
          <p15:clr>
            <a:srgbClr val="5ACBF0"/>
          </p15:clr>
        </p15:guide>
      </p15:sldGuideLst>
    </p:ext>
  </p:extLst>
</p:presentation>
</file>

<file path=ppt/commentAuthors.xml><?xml version="1.0" encoding="utf-8"?>
<p:cmAuthorLst xmlns:p="http://schemas.openxmlformats.org/presentationml/2006/main">
  <p:cmAuthor id="1" name="DELL" initials="D" lastIdx="0" clrIdx="0"/>
</p:cmAuthorLst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97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2346" y="1398"/>
      </p:cViewPr>
      <p:guideLst>
        <p:guide orient="horz" pos="2160"/>
        <p:guide pos="382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1" d="100"/>
          <a:sy n="1" d="100"/>
        </p:scale>
        <p:origin x="0" y="0"/>
      </p:cViewPr>
    </p:cSldViewPr>
  </p:notes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commentAuthors" Target="commentAuthors.xml" /><Relationship Id="rId10" Type="http://schemas.openxmlformats.org/officeDocument/2006/relationships/slide" Target="slides/slide7.xml" /><Relationship Id="rId11" Type="http://schemas.openxmlformats.org/officeDocument/2006/relationships/slide" Target="slides/slide8.xml" /><Relationship Id="rId12" Type="http://schemas.openxmlformats.org/officeDocument/2006/relationships/slide" Target="slides/slide9.xml" /><Relationship Id="rId13" Type="http://schemas.openxmlformats.org/officeDocument/2006/relationships/slide" Target="slides/slide10.xml" /><Relationship Id="rId14" Type="http://schemas.openxmlformats.org/officeDocument/2006/relationships/slide" Target="slides/slide11.xml" /><Relationship Id="rId15" Type="http://schemas.openxmlformats.org/officeDocument/2006/relationships/slide" Target="slides/slide12.xml" /><Relationship Id="rId16" Type="http://schemas.openxmlformats.org/officeDocument/2006/relationships/slide" Target="slides/slide13.xml" /><Relationship Id="rId17" Type="http://schemas.openxmlformats.org/officeDocument/2006/relationships/slide" Target="slides/slide14.xml" /><Relationship Id="rId18" Type="http://schemas.openxmlformats.org/officeDocument/2006/relationships/slide" Target="slides/slide15.xml" /><Relationship Id="rId19" Type="http://schemas.openxmlformats.org/officeDocument/2006/relationships/slide" Target="slides/slide16.xml" /><Relationship Id="rId2" Type="http://schemas.openxmlformats.org/officeDocument/2006/relationships/slideMaster" Target="slideMasters/slideMaster1.xml" /><Relationship Id="rId20" Type="http://schemas.openxmlformats.org/officeDocument/2006/relationships/slide" Target="slides/slide17.xml" /><Relationship Id="rId21" Type="http://schemas.openxmlformats.org/officeDocument/2006/relationships/slide" Target="slides/slide18.xml" /><Relationship Id="rId22" Type="http://schemas.openxmlformats.org/officeDocument/2006/relationships/slide" Target="slides/slide19.xml" /><Relationship Id="rId23" Type="http://schemas.openxmlformats.org/officeDocument/2006/relationships/slide" Target="slides/slide20.xml" /><Relationship Id="rId24" Type="http://schemas.openxmlformats.org/officeDocument/2006/relationships/slide" Target="slides/slide21.xml" /><Relationship Id="rId25" Type="http://schemas.openxmlformats.org/officeDocument/2006/relationships/slide" Target="slides/slide22.xml" /><Relationship Id="rId26" Type="http://schemas.openxmlformats.org/officeDocument/2006/relationships/slide" Target="slides/slide23.xml" /><Relationship Id="rId27" Type="http://schemas.openxmlformats.org/officeDocument/2006/relationships/slide" Target="slides/slide24.xml" /><Relationship Id="rId28" Type="http://schemas.openxmlformats.org/officeDocument/2006/relationships/slide" Target="slides/slide25.xml" /><Relationship Id="rId29" Type="http://schemas.openxmlformats.org/officeDocument/2006/relationships/slide" Target="slides/slide26.xml" /><Relationship Id="rId3" Type="http://schemas.openxmlformats.org/officeDocument/2006/relationships/notesMaster" Target="notesMasters/notesMaster1.xml" /><Relationship Id="rId30" Type="http://schemas.openxmlformats.org/officeDocument/2006/relationships/slide" Target="slides/slide27.xml" /><Relationship Id="rId31" Type="http://schemas.openxmlformats.org/officeDocument/2006/relationships/slide" Target="slides/slide28.xml" /><Relationship Id="rId32" Type="http://schemas.openxmlformats.org/officeDocument/2006/relationships/slide" Target="slides/slide29.xml" /><Relationship Id="rId33" Type="http://schemas.openxmlformats.org/officeDocument/2006/relationships/slide" Target="slides/slide30.xml" /><Relationship Id="rId34" Type="http://schemas.openxmlformats.org/officeDocument/2006/relationships/slide" Target="slides/slide31.xml" /><Relationship Id="rId35" Type="http://schemas.openxmlformats.org/officeDocument/2006/relationships/slide" Target="slides/slide32.xml" /><Relationship Id="rId36" Type="http://schemas.openxmlformats.org/officeDocument/2006/relationships/slide" Target="slides/slide33.xml" /><Relationship Id="rId37" Type="http://schemas.openxmlformats.org/officeDocument/2006/relationships/slide" Target="slides/slide34.xml" /><Relationship Id="rId38" Type="http://schemas.openxmlformats.org/officeDocument/2006/relationships/slide" Target="slides/slide35.xml" /><Relationship Id="rId39" Type="http://schemas.openxmlformats.org/officeDocument/2006/relationships/slide" Target="slides/slide36.xml" /><Relationship Id="rId4" Type="http://schemas.openxmlformats.org/officeDocument/2006/relationships/slide" Target="slides/slide1.xml" /><Relationship Id="rId40" Type="http://schemas.openxmlformats.org/officeDocument/2006/relationships/slide" Target="slides/slide37.xml" /><Relationship Id="rId41" Type="http://schemas.openxmlformats.org/officeDocument/2006/relationships/slide" Target="slides/slide38.xml" /><Relationship Id="rId42" Type="http://schemas.openxmlformats.org/officeDocument/2006/relationships/slide" Target="slides/slide39.xml" /><Relationship Id="rId43" Type="http://schemas.openxmlformats.org/officeDocument/2006/relationships/slide" Target="slides/slide40.xml" /><Relationship Id="rId44" Type="http://schemas.openxmlformats.org/officeDocument/2006/relationships/slide" Target="slides/slide41.xml" /><Relationship Id="rId45" Type="http://schemas.openxmlformats.org/officeDocument/2006/relationships/slide" Target="slides/slide42.xml" /><Relationship Id="rId46" Type="http://schemas.openxmlformats.org/officeDocument/2006/relationships/tags" Target="tags/tag950.xml" /><Relationship Id="rId47" Type="http://schemas.openxmlformats.org/officeDocument/2006/relationships/font" Target="fonts/font1.fntdata" /><Relationship Id="rId48" Type="http://schemas.openxmlformats.org/officeDocument/2006/relationships/font" Target="fonts/font2.fntdata" /><Relationship Id="rId49" Type="http://schemas.openxmlformats.org/officeDocument/2006/relationships/font" Target="fonts/font3.fntdata" /><Relationship Id="rId5" Type="http://schemas.openxmlformats.org/officeDocument/2006/relationships/slide" Target="slides/slide2.xml" /><Relationship Id="rId50" Type="http://schemas.openxmlformats.org/officeDocument/2006/relationships/font" Target="fonts/font4.fntdata" /><Relationship Id="rId51" Type="http://schemas.openxmlformats.org/officeDocument/2006/relationships/font" Target="fonts/font5.fntdata" /><Relationship Id="rId52" Type="http://schemas.openxmlformats.org/officeDocument/2006/relationships/presProps" Target="presProps.xml" /><Relationship Id="rId53" Type="http://schemas.openxmlformats.org/officeDocument/2006/relationships/viewProps" Target="viewProps.xml" /><Relationship Id="rId54" Type="http://schemas.openxmlformats.org/officeDocument/2006/relationships/theme" Target="theme/theme1.xml" /><Relationship Id="rId55" Type="http://schemas.openxmlformats.org/officeDocument/2006/relationships/tableStyles" Target="tableStyles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9" Type="http://schemas.openxmlformats.org/officeDocument/2006/relationships/slide" Target="slides/slide6.xml" /></Relationships>
</file>

<file path=ppt/drawings/_rels/vmlDrawing1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6.wmf" /><Relationship Id="rId2" Type="http://schemas.openxmlformats.org/officeDocument/2006/relationships/image" Target="../media/image7.wmf" /></Relationships>
</file>

<file path=ppt/drawings/_rels/vmlDrawing10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8.wmf" /><Relationship Id="rId2" Type="http://schemas.openxmlformats.org/officeDocument/2006/relationships/image" Target="../media/image39.wmf" /><Relationship Id="rId3" Type="http://schemas.openxmlformats.org/officeDocument/2006/relationships/image" Target="../media/image40.wmf" /></Relationships>
</file>

<file path=ppt/drawings/_rels/vmlDrawing11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42.wmf" /><Relationship Id="rId2" Type="http://schemas.openxmlformats.org/officeDocument/2006/relationships/image" Target="../media/image43.wmf" /><Relationship Id="rId3" Type="http://schemas.openxmlformats.org/officeDocument/2006/relationships/image" Target="../media/image44.wmf" /></Relationships>
</file>

<file path=ppt/drawings/_rels/vmlDrawing12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42.wmf" /><Relationship Id="rId2" Type="http://schemas.openxmlformats.org/officeDocument/2006/relationships/image" Target="../media/image45.wmf" /><Relationship Id="rId3" Type="http://schemas.openxmlformats.org/officeDocument/2006/relationships/image" Target="../media/image46.wmf" /></Relationships>
</file>

<file path=ppt/drawings/_rels/vmlDrawing13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47.emf" /></Relationships>
</file>

<file path=ppt/drawings/_rels/vmlDrawing14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48.wmf" /><Relationship Id="rId2" Type="http://schemas.openxmlformats.org/officeDocument/2006/relationships/image" Target="../media/image49.wmf" /></Relationships>
</file>

<file path=ppt/drawings/_rels/vmlDrawing15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48.wmf" /><Relationship Id="rId2" Type="http://schemas.openxmlformats.org/officeDocument/2006/relationships/image" Target="../media/image50.wmf" /></Relationships>
</file>

<file path=ppt/drawings/_rels/vmlDrawing16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48.wmf" /><Relationship Id="rId2" Type="http://schemas.openxmlformats.org/officeDocument/2006/relationships/image" Target="../media/image51.wmf" /><Relationship Id="rId3" Type="http://schemas.openxmlformats.org/officeDocument/2006/relationships/image" Target="../media/image52.wmf" /></Relationships>
</file>

<file path=ppt/drawings/_rels/vmlDrawing17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53.emf" /><Relationship Id="rId2" Type="http://schemas.openxmlformats.org/officeDocument/2006/relationships/image" Target="../media/image54.emf" /></Relationships>
</file>

<file path=ppt/drawings/_rels/vmlDrawing18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55.wmf" /><Relationship Id="rId2" Type="http://schemas.openxmlformats.org/officeDocument/2006/relationships/image" Target="../media/image56.wmf" /></Relationships>
</file>

<file path=ppt/drawings/_rels/vmlDrawing19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57.emf" /></Relationships>
</file>

<file path=ppt/drawings/_rels/vmlDrawing2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8.wmf" /></Relationships>
</file>

<file path=ppt/drawings/_rels/vmlDrawing20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58.emf" /></Relationships>
</file>

<file path=ppt/drawings/_rels/vmlDrawing21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59.emf" /></Relationships>
</file>

<file path=ppt/drawings/_rels/vmlDrawing22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60.emf" /></Relationships>
</file>

<file path=ppt/drawings/_rels/vmlDrawing23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61.emf" /><Relationship Id="rId2" Type="http://schemas.openxmlformats.org/officeDocument/2006/relationships/image" Target="../media/image62.emf" /></Relationships>
</file>

<file path=ppt/drawings/_rels/vmlDrawing24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61.emf" /><Relationship Id="rId2" Type="http://schemas.openxmlformats.org/officeDocument/2006/relationships/image" Target="../media/image63.emf" /></Relationships>
</file>

<file path=ppt/drawings/_rels/vmlDrawing25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64.emf" /></Relationships>
</file>

<file path=ppt/drawings/_rels/vmlDrawing26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65.emf" /></Relationships>
</file>

<file path=ppt/drawings/_rels/vmlDrawing27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66.emf" /><Relationship Id="rId2" Type="http://schemas.openxmlformats.org/officeDocument/2006/relationships/image" Target="../media/image67.emf" /></Relationships>
</file>

<file path=ppt/drawings/_rels/vmlDrawing28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68.emf" /><Relationship Id="rId2" Type="http://schemas.openxmlformats.org/officeDocument/2006/relationships/image" Target="../media/image69.emf" /></Relationships>
</file>

<file path=ppt/drawings/_rels/vmlDrawing29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71.emf" /><Relationship Id="rId2" Type="http://schemas.openxmlformats.org/officeDocument/2006/relationships/image" Target="../media/image72.emf" /><Relationship Id="rId3" Type="http://schemas.openxmlformats.org/officeDocument/2006/relationships/image" Target="../media/image73.emf" /><Relationship Id="rId4" Type="http://schemas.openxmlformats.org/officeDocument/2006/relationships/image" Target="../media/image74.emf" /></Relationships>
</file>

<file path=ppt/drawings/_rels/vmlDrawing3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9.wmf" /></Relationships>
</file>

<file path=ppt/drawings/_rels/vmlDrawing30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75.emf" /><Relationship Id="rId2" Type="http://schemas.openxmlformats.org/officeDocument/2006/relationships/image" Target="../media/image76.emf" /></Relationships>
</file>

<file path=ppt/drawings/_rels/vmlDrawing31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75.emf" /><Relationship Id="rId2" Type="http://schemas.openxmlformats.org/officeDocument/2006/relationships/image" Target="../media/image78.emf" /><Relationship Id="rId3" Type="http://schemas.openxmlformats.org/officeDocument/2006/relationships/image" Target="../media/image79.emf" /></Relationships>
</file>

<file path=ppt/drawings/_rels/vmlDrawing32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81.emf" /><Relationship Id="rId2" Type="http://schemas.openxmlformats.org/officeDocument/2006/relationships/image" Target="../media/image82.emf" /><Relationship Id="rId3" Type="http://schemas.openxmlformats.org/officeDocument/2006/relationships/image" Target="../media/image84.emf" /></Relationships>
</file>

<file path=ppt/drawings/_rels/vmlDrawing33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81.emf" /><Relationship Id="rId2" Type="http://schemas.openxmlformats.org/officeDocument/2006/relationships/image" Target="../media/image85.emf" /></Relationships>
</file>

<file path=ppt/drawings/_rels/vmlDrawing4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1.wmf" /><Relationship Id="rId2" Type="http://schemas.openxmlformats.org/officeDocument/2006/relationships/image" Target="../media/image13.wmf" /><Relationship Id="rId3" Type="http://schemas.openxmlformats.org/officeDocument/2006/relationships/image" Target="../media/image14.wmf" /></Relationships>
</file>

<file path=ppt/drawings/_rels/vmlDrawing5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6.wmf" /><Relationship Id="rId2" Type="http://schemas.openxmlformats.org/officeDocument/2006/relationships/image" Target="../media/image17.wmf" /></Relationships>
</file>

<file path=ppt/drawings/_rels/vmlDrawing6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9.wmf" /></Relationships>
</file>

<file path=ppt/drawings/_rels/vmlDrawing7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21.wmf" /><Relationship Id="rId2" Type="http://schemas.openxmlformats.org/officeDocument/2006/relationships/image" Target="../media/image22.wmf" /></Relationships>
</file>

<file path=ppt/drawings/_rels/vmlDrawing8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24.wmf" /><Relationship Id="rId2" Type="http://schemas.openxmlformats.org/officeDocument/2006/relationships/image" Target="../media/image25.wmf" /><Relationship Id="rId3" Type="http://schemas.openxmlformats.org/officeDocument/2006/relationships/image" Target="../media/image26.wmf" /><Relationship Id="rId4" Type="http://schemas.openxmlformats.org/officeDocument/2006/relationships/image" Target="../media/image27.wmf" /></Relationships>
</file>

<file path=ppt/drawings/_rels/vmlDrawing9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1.wmf" /></Relationships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2.xml" /><Relationship Id="rId2" Type="http://schemas.openxmlformats.org/officeDocument/2006/relationships/tags" Target="../tags/tag13.xml" /><Relationship Id="rId3" Type="http://schemas.openxmlformats.org/officeDocument/2006/relationships/tags" Target="../tags/tag14.xml" /><Relationship Id="rId4" Type="http://schemas.openxmlformats.org/officeDocument/2006/relationships/tags" Target="../tags/tag15.xml" /><Relationship Id="rId5" Type="http://schemas.openxmlformats.org/officeDocument/2006/relationships/tags" Target="../tags/tag16.xml" /><Relationship Id="rId6" Type="http://schemas.openxmlformats.org/officeDocument/2006/relationships/tags" Target="../tags/tag17.xml" /><Relationship Id="rId7" Type="http://schemas.openxmlformats.org/officeDocument/2006/relationships/tags" Target="../tags/tag18.xml" /><Relationship Id="rId8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  <p:custDataLst>
              <p:tags r:id="rId2"/>
            </p:custDataLst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  <p:custDataLst>
              <p:tags r:id="rId3"/>
            </p:custDataLst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7375B-645A-4B83-93EC-8A3A766EDBB5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  <p:custDataLst>
              <p:tags r:id="rId4"/>
            </p:custDataLst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  <p:custDataLst>
              <p:tags r:id="rId6"/>
            </p:custDataLst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  <p:custDataLst>
              <p:tags r:id="rId7"/>
            </p:custDataLst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BF8934-6CED-46F5-B7D3-6CA103631274}" type="slidenum">
              <a:rPr lang="zh-CN" altLang="en-US" smtClean="0"/>
              <a:t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303.xml" /><Relationship Id="rId4" Type="http://schemas.openxmlformats.org/officeDocument/2006/relationships/tags" Target="../tags/tag304.xml" /><Relationship Id="rId5" Type="http://schemas.openxmlformats.org/officeDocument/2006/relationships/tags" Target="../tags/tag305.xml" /></Relationships>
</file>

<file path=ppt/notesSlides/_rels/notesSlide1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4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558.xml" /><Relationship Id="rId4" Type="http://schemas.openxmlformats.org/officeDocument/2006/relationships/tags" Target="../tags/tag559.xml" /><Relationship Id="rId5" Type="http://schemas.openxmlformats.org/officeDocument/2006/relationships/tags" Target="../tags/tag560.xml" /></Relationships>
</file>

<file path=ppt/notesSlides/_rels/notesSlide1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5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609.xml" /><Relationship Id="rId4" Type="http://schemas.openxmlformats.org/officeDocument/2006/relationships/tags" Target="../tags/tag610.xml" /><Relationship Id="rId5" Type="http://schemas.openxmlformats.org/officeDocument/2006/relationships/tags" Target="../tags/tag611.xml" /></Relationships>
</file>

<file path=ppt/notesSlides/_rels/notesSlide1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6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626.xml" /><Relationship Id="rId4" Type="http://schemas.openxmlformats.org/officeDocument/2006/relationships/tags" Target="../tags/tag627.xml" /><Relationship Id="rId5" Type="http://schemas.openxmlformats.org/officeDocument/2006/relationships/tags" Target="../tags/tag628.xml" /></Relationships>
</file>

<file path=ppt/notesSlides/_rels/notesSlide1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7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647.xml" /><Relationship Id="rId4" Type="http://schemas.openxmlformats.org/officeDocument/2006/relationships/tags" Target="../tags/tag648.xml" /><Relationship Id="rId5" Type="http://schemas.openxmlformats.org/officeDocument/2006/relationships/tags" Target="../tags/tag649.xml" /></Relationships>
</file>

<file path=ppt/notesSlides/_rels/notesSlide1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8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668.xml" /><Relationship Id="rId4" Type="http://schemas.openxmlformats.org/officeDocument/2006/relationships/tags" Target="../tags/tag669.xml" /><Relationship Id="rId5" Type="http://schemas.openxmlformats.org/officeDocument/2006/relationships/tags" Target="../tags/tag670.xml" /></Relationships>
</file>

<file path=ppt/notesSlides/_rels/notesSlide1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9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689.xml" /><Relationship Id="rId4" Type="http://schemas.openxmlformats.org/officeDocument/2006/relationships/tags" Target="../tags/tag690.xml" /><Relationship Id="rId5" Type="http://schemas.openxmlformats.org/officeDocument/2006/relationships/tags" Target="../tags/tag691.xml" /></Relationships>
</file>

<file path=ppt/notesSlides/_rels/notesSlide1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0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713.xml" /><Relationship Id="rId4" Type="http://schemas.openxmlformats.org/officeDocument/2006/relationships/tags" Target="../tags/tag714.xml" /><Relationship Id="rId5" Type="http://schemas.openxmlformats.org/officeDocument/2006/relationships/tags" Target="../tags/tag715.xml" /></Relationships>
</file>

<file path=ppt/notesSlides/_rels/notesSlide1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1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736.xml" /><Relationship Id="rId4" Type="http://schemas.openxmlformats.org/officeDocument/2006/relationships/tags" Target="../tags/tag737.xml" /><Relationship Id="rId5" Type="http://schemas.openxmlformats.org/officeDocument/2006/relationships/tags" Target="../tags/tag738.xml" /></Relationships>
</file>

<file path=ppt/notesSlides/_rels/notesSlide1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2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753.xml" /><Relationship Id="rId4" Type="http://schemas.openxmlformats.org/officeDocument/2006/relationships/tags" Target="../tags/tag754.xml" /><Relationship Id="rId5" Type="http://schemas.openxmlformats.org/officeDocument/2006/relationships/tags" Target="../tags/tag755.xml" /></Relationships>
</file>

<file path=ppt/notesSlides/_rels/notesSlide1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3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770.xml" /><Relationship Id="rId4" Type="http://schemas.openxmlformats.org/officeDocument/2006/relationships/tags" Target="../tags/tag771.xml" /><Relationship Id="rId5" Type="http://schemas.openxmlformats.org/officeDocument/2006/relationships/tags" Target="../tags/tag772.xml" /></Relationships>
</file>

<file path=ppt/notesSlides/_rels/notesSlide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6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322.xml" /><Relationship Id="rId4" Type="http://schemas.openxmlformats.org/officeDocument/2006/relationships/tags" Target="../tags/tag323.xml" /><Relationship Id="rId5" Type="http://schemas.openxmlformats.org/officeDocument/2006/relationships/tags" Target="../tags/tag324.xml" /></Relationships>
</file>

<file path=ppt/notesSlides/_rels/notesSlide2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4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794.xml" /><Relationship Id="rId4" Type="http://schemas.openxmlformats.org/officeDocument/2006/relationships/tags" Target="../tags/tag795.xml" /><Relationship Id="rId5" Type="http://schemas.openxmlformats.org/officeDocument/2006/relationships/tags" Target="../tags/tag796.xml" /></Relationships>
</file>

<file path=ppt/notesSlides/_rels/notesSlide2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5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818.xml" /><Relationship Id="rId4" Type="http://schemas.openxmlformats.org/officeDocument/2006/relationships/tags" Target="../tags/tag819.xml" /><Relationship Id="rId5" Type="http://schemas.openxmlformats.org/officeDocument/2006/relationships/tags" Target="../tags/tag820.xml" /></Relationships>
</file>

<file path=ppt/notesSlides/_rels/notesSlide2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6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832.xml" /><Relationship Id="rId4" Type="http://schemas.openxmlformats.org/officeDocument/2006/relationships/tags" Target="../tags/tag833.xml" /><Relationship Id="rId5" Type="http://schemas.openxmlformats.org/officeDocument/2006/relationships/tags" Target="../tags/tag834.xml" /></Relationships>
</file>

<file path=ppt/notesSlides/_rels/notesSlide2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7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846.xml" /><Relationship Id="rId4" Type="http://schemas.openxmlformats.org/officeDocument/2006/relationships/tags" Target="../tags/tag847.xml" /><Relationship Id="rId5" Type="http://schemas.openxmlformats.org/officeDocument/2006/relationships/tags" Target="../tags/tag848.xml" /></Relationships>
</file>

<file path=ppt/notesSlides/_rels/notesSlide2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8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866.xml" /><Relationship Id="rId4" Type="http://schemas.openxmlformats.org/officeDocument/2006/relationships/tags" Target="../tags/tag867.xml" /><Relationship Id="rId5" Type="http://schemas.openxmlformats.org/officeDocument/2006/relationships/tags" Target="../tags/tag868.xml" /></Relationships>
</file>

<file path=ppt/notesSlides/_rels/notesSlide2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9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882.xml" /><Relationship Id="rId4" Type="http://schemas.openxmlformats.org/officeDocument/2006/relationships/tags" Target="../tags/tag883.xml" /><Relationship Id="rId5" Type="http://schemas.openxmlformats.org/officeDocument/2006/relationships/tags" Target="../tags/tag884.xml" /></Relationships>
</file>

<file path=ppt/notesSlides/_rels/notesSlide2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0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900.xml" /><Relationship Id="rId4" Type="http://schemas.openxmlformats.org/officeDocument/2006/relationships/tags" Target="../tags/tag901.xml" /><Relationship Id="rId5" Type="http://schemas.openxmlformats.org/officeDocument/2006/relationships/tags" Target="../tags/tag902.xml" /></Relationships>
</file>

<file path=ppt/notesSlides/_rels/notesSlide2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1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917.xml" /><Relationship Id="rId4" Type="http://schemas.openxmlformats.org/officeDocument/2006/relationships/tags" Target="../tags/tag918.xml" /><Relationship Id="rId5" Type="http://schemas.openxmlformats.org/officeDocument/2006/relationships/tags" Target="../tags/tag919.xml" /></Relationships>
</file>

<file path=ppt/notesSlides/_rels/notesSlide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7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341.xml" /><Relationship Id="rId4" Type="http://schemas.openxmlformats.org/officeDocument/2006/relationships/tags" Target="../tags/tag342.xml" /><Relationship Id="rId5" Type="http://schemas.openxmlformats.org/officeDocument/2006/relationships/tags" Target="../tags/tag343.xml" /></Relationships>
</file>

<file path=ppt/notesSlides/_rels/notesSlide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8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360.xml" /><Relationship Id="rId4" Type="http://schemas.openxmlformats.org/officeDocument/2006/relationships/tags" Target="../tags/tag361.xml" /><Relationship Id="rId5" Type="http://schemas.openxmlformats.org/officeDocument/2006/relationships/tags" Target="../tags/tag362.xml" /></Relationships>
</file>

<file path=ppt/notesSlides/_rels/notesSlide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9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377.xml" /><Relationship Id="rId4" Type="http://schemas.openxmlformats.org/officeDocument/2006/relationships/tags" Target="../tags/tag378.xml" /><Relationship Id="rId5" Type="http://schemas.openxmlformats.org/officeDocument/2006/relationships/tags" Target="../tags/tag379.xml" /></Relationships>
</file>

<file path=ppt/notesSlides/_rels/notesSlide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0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394.xml" /><Relationship Id="rId4" Type="http://schemas.openxmlformats.org/officeDocument/2006/relationships/tags" Target="../tags/tag395.xml" /><Relationship Id="rId5" Type="http://schemas.openxmlformats.org/officeDocument/2006/relationships/tags" Target="../tags/tag396.xml" /></Relationships>
</file>

<file path=ppt/notesSlides/_rels/notesSlide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1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441.xml" /><Relationship Id="rId4" Type="http://schemas.openxmlformats.org/officeDocument/2006/relationships/tags" Target="../tags/tag442.xml" /><Relationship Id="rId5" Type="http://schemas.openxmlformats.org/officeDocument/2006/relationships/tags" Target="../tags/tag443.xml" /></Relationships>
</file>

<file path=ppt/notesSlides/_rels/notesSlide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2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487.xml" /><Relationship Id="rId4" Type="http://schemas.openxmlformats.org/officeDocument/2006/relationships/tags" Target="../tags/tag488.xml" /><Relationship Id="rId5" Type="http://schemas.openxmlformats.org/officeDocument/2006/relationships/tags" Target="../tags/tag489.xml" /></Relationships>
</file>

<file path=ppt/notesSlides/_rels/notesSlide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3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534.xml" /><Relationship Id="rId4" Type="http://schemas.openxmlformats.org/officeDocument/2006/relationships/tags" Target="../tags/tag535.xml" /><Relationship Id="rId5" Type="http://schemas.openxmlformats.org/officeDocument/2006/relationships/tags" Target="../tags/tag536.xml" /></Relationships>
</file>

<file path=ppt/notesSlides/notesSlide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/>
          </p:cNvSpPr>
          <p:nvPr>
            <p:ph type="sldImg" idx="2"/>
            <p:custDataLst>
              <p:tags r:id="rId4"/>
            </p:custDataLst>
          </p:nvPr>
        </p:nvSpPr>
        <p:spPr/>
      </p:sp>
      <p:sp>
        <p:nvSpPr>
          <p:cNvPr id="3" name="文本占位符 2"/>
          <p:cNvSpPr txBox="1">
            <a:spLocks noGrp="1"/>
          </p:cNvSpPr>
          <p:nvPr>
            <p:ph type="body" idx="3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.xml" /><Relationship Id="rId2" Type="http://schemas.openxmlformats.org/officeDocument/2006/relationships/tags" Target="../tags/tag2.xml" /><Relationship Id="rId3" Type="http://schemas.openxmlformats.org/officeDocument/2006/relationships/tags" Target="../tags/tag3.xml" /><Relationship Id="rId4" Type="http://schemas.openxmlformats.org/officeDocument/2006/relationships/tags" Target="../tags/tag4.xml" /><Relationship Id="rId5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空白">
    <p:spTree>
      <p:nvGrpSpPr>
        <p:cNvPr id="1" name=""/>
        <p:cNvGrpSpPr/>
        <p:nvPr>
          <p:custDataLst>
            <p:tags r:id="rId1"/>
          </p:custDataLst>
        </p:nvPr>
      </p:nvGrpSpPr>
      <p:grpSpPr>
        <a:xfrm>
          <a:off x="0" y="0"/>
          <a: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83E8761-A14E-4E6E-B19C-D0ABAA7747FF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03410F0F-E077-475B-A7EC-03CDC27F5B89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11.xml" /><Relationship Id="rId11" Type="http://schemas.openxmlformats.org/officeDocument/2006/relationships/theme" Target="../theme/theme1.xml" /><Relationship Id="rId2" Type="http://schemas.openxmlformats.org/officeDocument/2006/relationships/tags" Target="../tags/tag5.xml" /><Relationship Id="rId3" Type="http://schemas.openxmlformats.org/officeDocument/2006/relationships/tags" Target="../tags/tag6.xml" /><Relationship Id="rId4" Type="http://schemas.openxmlformats.org/officeDocument/2006/relationships/tags" Target="../tags/tag7.xml" /><Relationship Id="rId5" Type="http://schemas.openxmlformats.org/officeDocument/2006/relationships/tags" Target="../tags/tag8.xml" /><Relationship Id="rId6" Type="http://schemas.openxmlformats.org/officeDocument/2006/relationships/tags" Target="../tags/tag9.xml" /><Relationship Id="rId7" Type="http://schemas.openxmlformats.org/officeDocument/2006/relationships/tags" Target="../tags/tag10.xml" /><Relationship Id="rId8" Type="http://schemas.openxmlformats.org/officeDocument/2006/relationships/image" Target="file:///D:\qq&#25991;&#20214;\712321467\Image\C2C\Image2\%7b75232B38-A165-1FB7-499C-2E1C792CACB5%7d.png" TargetMode="External" /><Relationship Id="rId9" Type="http://schemas.openxmlformats.org/officeDocument/2006/relationships/image" Target="../media/image1.png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3E8761-A14E-4E6E-B19C-D0ABAA7747FF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10F0F-E077-475B-A7EC-03CDC27F5B89}" type="slidenum">
              <a:rPr lang="zh-CN" altLang="en-US" smtClean="0"/>
              <a:t/>
            </a:fld>
            <a:endParaRPr lang="zh-CN" altLang="en-US"/>
          </a:p>
        </p:txBody>
      </p:sp>
      <p:pic>
        <p:nvPicPr>
          <p:cNvPr id="7" name="图片 1073743875" descr="学科网 zxxk.com" title="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9" r:link="rId8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27.xml" /><Relationship Id="rId11" Type="http://schemas.openxmlformats.org/officeDocument/2006/relationships/tags" Target="../tags/tag28.xml" /><Relationship Id="rId12" Type="http://schemas.openxmlformats.org/officeDocument/2006/relationships/tags" Target="../tags/tag29.xml" /><Relationship Id="rId13" Type="http://schemas.openxmlformats.org/officeDocument/2006/relationships/tags" Target="../tags/tag30.xml" /><Relationship Id="rId14" Type="http://schemas.openxmlformats.org/officeDocument/2006/relationships/image" Target="../media/image2.jpeg" /><Relationship Id="rId15" Type="http://schemas.openxmlformats.org/officeDocument/2006/relationships/tags" Target="../tags/tag31.xml" /><Relationship Id="rId16" Type="http://schemas.openxmlformats.org/officeDocument/2006/relationships/tags" Target="../tags/tag32.xml" /><Relationship Id="rId17" Type="http://schemas.openxmlformats.org/officeDocument/2006/relationships/tags" Target="../tags/tag33.xml" /><Relationship Id="rId18" Type="http://schemas.openxmlformats.org/officeDocument/2006/relationships/image" Target="../media/image3.png" /><Relationship Id="rId19" Type="http://schemas.openxmlformats.org/officeDocument/2006/relationships/tags" Target="../tags/tag34.xml" /><Relationship Id="rId2" Type="http://schemas.openxmlformats.org/officeDocument/2006/relationships/tags" Target="../tags/tag19.xml" /><Relationship Id="rId20" Type="http://schemas.openxmlformats.org/officeDocument/2006/relationships/tags" Target="../tags/tag35.xml" /><Relationship Id="rId21" Type="http://schemas.openxmlformats.org/officeDocument/2006/relationships/tags" Target="../tags/tag36.xml" /><Relationship Id="rId3" Type="http://schemas.openxmlformats.org/officeDocument/2006/relationships/tags" Target="../tags/tag20.xml" /><Relationship Id="rId4" Type="http://schemas.openxmlformats.org/officeDocument/2006/relationships/tags" Target="../tags/tag21.xml" /><Relationship Id="rId5" Type="http://schemas.openxmlformats.org/officeDocument/2006/relationships/tags" Target="../tags/tag22.xml" /><Relationship Id="rId6" Type="http://schemas.openxmlformats.org/officeDocument/2006/relationships/tags" Target="../tags/tag23.xml" /><Relationship Id="rId7" Type="http://schemas.openxmlformats.org/officeDocument/2006/relationships/tags" Target="../tags/tag24.xml" /><Relationship Id="rId8" Type="http://schemas.openxmlformats.org/officeDocument/2006/relationships/tags" Target="../tags/tag25.xml" /><Relationship Id="rId9" Type="http://schemas.openxmlformats.org/officeDocument/2006/relationships/tags" Target="../tags/tag26.xml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195.xml" /><Relationship Id="rId11" Type="http://schemas.openxmlformats.org/officeDocument/2006/relationships/tags" Target="../tags/tag196.xml" /><Relationship Id="rId12" Type="http://schemas.openxmlformats.org/officeDocument/2006/relationships/tags" Target="../tags/tag197.xml" /><Relationship Id="rId13" Type="http://schemas.openxmlformats.org/officeDocument/2006/relationships/tags" Target="../tags/tag198.xml" /><Relationship Id="rId14" Type="http://schemas.openxmlformats.org/officeDocument/2006/relationships/image" Target="../media/image18.png" /><Relationship Id="rId15" Type="http://schemas.openxmlformats.org/officeDocument/2006/relationships/tags" Target="../tags/tag199.xml" /><Relationship Id="rId16" Type="http://schemas.openxmlformats.org/officeDocument/2006/relationships/tags" Target="../tags/tag200.xml" /><Relationship Id="rId17" Type="http://schemas.openxmlformats.org/officeDocument/2006/relationships/tags" Target="../tags/tag201.xml" /><Relationship Id="rId18" Type="http://schemas.openxmlformats.org/officeDocument/2006/relationships/tags" Target="../tags/tag202.xml" /><Relationship Id="rId19" Type="http://schemas.openxmlformats.org/officeDocument/2006/relationships/oleObject" Target="../embeddings/oleObject10.bin" TargetMode="Internal" /><Relationship Id="rId2" Type="http://schemas.openxmlformats.org/officeDocument/2006/relationships/tags" Target="../tags/tag187.xml" /><Relationship Id="rId20" Type="http://schemas.openxmlformats.org/officeDocument/2006/relationships/image" Target="../media/image19.wmf" /><Relationship Id="rId21" Type="http://schemas.openxmlformats.org/officeDocument/2006/relationships/tags" Target="../tags/tag203.xml" /><Relationship Id="rId22" Type="http://schemas.openxmlformats.org/officeDocument/2006/relationships/tags" Target="../tags/tag204.xml" /><Relationship Id="rId23" Type="http://schemas.openxmlformats.org/officeDocument/2006/relationships/tags" Target="../tags/tag205.xml" /><Relationship Id="rId24" Type="http://schemas.openxmlformats.org/officeDocument/2006/relationships/tags" Target="../tags/tag206.xml" /><Relationship Id="rId25" Type="http://schemas.openxmlformats.org/officeDocument/2006/relationships/vmlDrawing" Target="../drawings/vmlDrawing6.vml" /><Relationship Id="rId3" Type="http://schemas.openxmlformats.org/officeDocument/2006/relationships/tags" Target="../tags/tag188.xml" /><Relationship Id="rId4" Type="http://schemas.openxmlformats.org/officeDocument/2006/relationships/tags" Target="../tags/tag189.xml" /><Relationship Id="rId5" Type="http://schemas.openxmlformats.org/officeDocument/2006/relationships/tags" Target="../tags/tag190.xml" /><Relationship Id="rId6" Type="http://schemas.openxmlformats.org/officeDocument/2006/relationships/tags" Target="../tags/tag191.xml" /><Relationship Id="rId7" Type="http://schemas.openxmlformats.org/officeDocument/2006/relationships/tags" Target="../tags/tag192.xml" /><Relationship Id="rId8" Type="http://schemas.openxmlformats.org/officeDocument/2006/relationships/tags" Target="../tags/tag193.xml" /><Relationship Id="rId9" Type="http://schemas.openxmlformats.org/officeDocument/2006/relationships/tags" Target="../tags/tag194.xml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215.xml" /><Relationship Id="rId11" Type="http://schemas.openxmlformats.org/officeDocument/2006/relationships/tags" Target="../tags/tag216.xml" /><Relationship Id="rId12" Type="http://schemas.openxmlformats.org/officeDocument/2006/relationships/tags" Target="../tags/tag217.xml" /><Relationship Id="rId13" Type="http://schemas.openxmlformats.org/officeDocument/2006/relationships/tags" Target="../tags/tag218.xml" /><Relationship Id="rId14" Type="http://schemas.openxmlformats.org/officeDocument/2006/relationships/tags" Target="../tags/tag219.xml" /><Relationship Id="rId15" Type="http://schemas.openxmlformats.org/officeDocument/2006/relationships/tags" Target="../tags/tag220.xml" /><Relationship Id="rId2" Type="http://schemas.openxmlformats.org/officeDocument/2006/relationships/tags" Target="../tags/tag207.xml" /><Relationship Id="rId3" Type="http://schemas.openxmlformats.org/officeDocument/2006/relationships/tags" Target="../tags/tag208.xml" /><Relationship Id="rId4" Type="http://schemas.openxmlformats.org/officeDocument/2006/relationships/tags" Target="../tags/tag209.xml" /><Relationship Id="rId5" Type="http://schemas.openxmlformats.org/officeDocument/2006/relationships/tags" Target="../tags/tag210.xml" /><Relationship Id="rId6" Type="http://schemas.openxmlformats.org/officeDocument/2006/relationships/tags" Target="../tags/tag211.xml" /><Relationship Id="rId7" Type="http://schemas.openxmlformats.org/officeDocument/2006/relationships/tags" Target="../tags/tag212.xml" /><Relationship Id="rId8" Type="http://schemas.openxmlformats.org/officeDocument/2006/relationships/tags" Target="../tags/tag213.xml" /><Relationship Id="rId9" Type="http://schemas.openxmlformats.org/officeDocument/2006/relationships/tags" Target="../tags/tag214.xml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229.xml" /><Relationship Id="rId11" Type="http://schemas.openxmlformats.org/officeDocument/2006/relationships/tags" Target="../tags/tag230.xml" /><Relationship Id="rId12" Type="http://schemas.openxmlformats.org/officeDocument/2006/relationships/tags" Target="../tags/tag231.xml" /><Relationship Id="rId13" Type="http://schemas.openxmlformats.org/officeDocument/2006/relationships/tags" Target="../tags/tag232.xml" /><Relationship Id="rId14" Type="http://schemas.openxmlformats.org/officeDocument/2006/relationships/image" Target="../media/image20.png" /><Relationship Id="rId15" Type="http://schemas.openxmlformats.org/officeDocument/2006/relationships/tags" Target="../tags/tag233.xml" /><Relationship Id="rId16" Type="http://schemas.openxmlformats.org/officeDocument/2006/relationships/tags" Target="../tags/tag234.xml" /><Relationship Id="rId17" Type="http://schemas.openxmlformats.org/officeDocument/2006/relationships/oleObject" Target="../embeddings/oleObject11.bin" TargetMode="Internal" /><Relationship Id="rId18" Type="http://schemas.openxmlformats.org/officeDocument/2006/relationships/image" Target="../media/image21.wmf" /><Relationship Id="rId19" Type="http://schemas.openxmlformats.org/officeDocument/2006/relationships/tags" Target="../tags/tag235.xml" /><Relationship Id="rId2" Type="http://schemas.openxmlformats.org/officeDocument/2006/relationships/tags" Target="../tags/tag221.xml" /><Relationship Id="rId20" Type="http://schemas.openxmlformats.org/officeDocument/2006/relationships/tags" Target="../tags/tag236.xml" /><Relationship Id="rId21" Type="http://schemas.openxmlformats.org/officeDocument/2006/relationships/tags" Target="../tags/tag237.xml" /><Relationship Id="rId22" Type="http://schemas.openxmlformats.org/officeDocument/2006/relationships/oleObject" Target="../embeddings/oleObject12.bin" TargetMode="Internal" /><Relationship Id="rId23" Type="http://schemas.openxmlformats.org/officeDocument/2006/relationships/image" Target="../media/image22.wmf" /><Relationship Id="rId24" Type="http://schemas.openxmlformats.org/officeDocument/2006/relationships/vmlDrawing" Target="../drawings/vmlDrawing7.vml" /><Relationship Id="rId3" Type="http://schemas.openxmlformats.org/officeDocument/2006/relationships/tags" Target="../tags/tag222.xml" /><Relationship Id="rId4" Type="http://schemas.openxmlformats.org/officeDocument/2006/relationships/tags" Target="../tags/tag223.xml" /><Relationship Id="rId5" Type="http://schemas.openxmlformats.org/officeDocument/2006/relationships/tags" Target="../tags/tag224.xml" /><Relationship Id="rId6" Type="http://schemas.openxmlformats.org/officeDocument/2006/relationships/tags" Target="../tags/tag225.xml" /><Relationship Id="rId7" Type="http://schemas.openxmlformats.org/officeDocument/2006/relationships/tags" Target="../tags/tag226.xml" /><Relationship Id="rId8" Type="http://schemas.openxmlformats.org/officeDocument/2006/relationships/tags" Target="../tags/tag227.xml" /><Relationship Id="rId9" Type="http://schemas.openxmlformats.org/officeDocument/2006/relationships/tags" Target="../tags/tag228.xml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246.xml" /><Relationship Id="rId11" Type="http://schemas.openxmlformats.org/officeDocument/2006/relationships/image" Target="../media/image23.png" /><Relationship Id="rId12" Type="http://schemas.openxmlformats.org/officeDocument/2006/relationships/tags" Target="../tags/tag247.xml" /><Relationship Id="rId13" Type="http://schemas.openxmlformats.org/officeDocument/2006/relationships/tags" Target="../tags/tag248.xml" /><Relationship Id="rId14" Type="http://schemas.openxmlformats.org/officeDocument/2006/relationships/tags" Target="../tags/tag249.xml" /><Relationship Id="rId15" Type="http://schemas.openxmlformats.org/officeDocument/2006/relationships/oleObject" Target="../embeddings/oleObject13.bin" TargetMode="Internal" /><Relationship Id="rId16" Type="http://schemas.openxmlformats.org/officeDocument/2006/relationships/image" Target="../media/image24.wmf" /><Relationship Id="rId17" Type="http://schemas.openxmlformats.org/officeDocument/2006/relationships/tags" Target="../tags/tag250.xml" /><Relationship Id="rId18" Type="http://schemas.openxmlformats.org/officeDocument/2006/relationships/tags" Target="../tags/tag251.xml" /><Relationship Id="rId19" Type="http://schemas.openxmlformats.org/officeDocument/2006/relationships/oleObject" Target="../embeddings/oleObject14.bin" TargetMode="Internal" /><Relationship Id="rId2" Type="http://schemas.openxmlformats.org/officeDocument/2006/relationships/tags" Target="../tags/tag238.xml" /><Relationship Id="rId20" Type="http://schemas.openxmlformats.org/officeDocument/2006/relationships/image" Target="../media/image25.wmf" /><Relationship Id="rId21" Type="http://schemas.openxmlformats.org/officeDocument/2006/relationships/tags" Target="../tags/tag252.xml" /><Relationship Id="rId22" Type="http://schemas.openxmlformats.org/officeDocument/2006/relationships/oleObject" Target="../embeddings/oleObject15.bin" TargetMode="Internal" /><Relationship Id="rId23" Type="http://schemas.openxmlformats.org/officeDocument/2006/relationships/image" Target="../media/image26.wmf" /><Relationship Id="rId24" Type="http://schemas.openxmlformats.org/officeDocument/2006/relationships/tags" Target="../tags/tag253.xml" /><Relationship Id="rId25" Type="http://schemas.openxmlformats.org/officeDocument/2006/relationships/oleObject" Target="../embeddings/oleObject16.bin" TargetMode="Internal" /><Relationship Id="rId26" Type="http://schemas.openxmlformats.org/officeDocument/2006/relationships/image" Target="../media/image27.wmf" /><Relationship Id="rId27" Type="http://schemas.openxmlformats.org/officeDocument/2006/relationships/vmlDrawing" Target="../drawings/vmlDrawing8.vml" /><Relationship Id="rId3" Type="http://schemas.openxmlformats.org/officeDocument/2006/relationships/tags" Target="../tags/tag239.xml" /><Relationship Id="rId4" Type="http://schemas.openxmlformats.org/officeDocument/2006/relationships/tags" Target="../tags/tag240.xml" /><Relationship Id="rId5" Type="http://schemas.openxmlformats.org/officeDocument/2006/relationships/tags" Target="../tags/tag241.xml" /><Relationship Id="rId6" Type="http://schemas.openxmlformats.org/officeDocument/2006/relationships/tags" Target="../tags/tag242.xml" /><Relationship Id="rId7" Type="http://schemas.openxmlformats.org/officeDocument/2006/relationships/tags" Target="../tags/tag243.xml" /><Relationship Id="rId8" Type="http://schemas.openxmlformats.org/officeDocument/2006/relationships/tags" Target="../tags/tag244.xml" /><Relationship Id="rId9" Type="http://schemas.openxmlformats.org/officeDocument/2006/relationships/tags" Target="../tags/tag245.xml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262.xml" /><Relationship Id="rId11" Type="http://schemas.openxmlformats.org/officeDocument/2006/relationships/tags" Target="../tags/tag263.xml" /><Relationship Id="rId12" Type="http://schemas.openxmlformats.org/officeDocument/2006/relationships/tags" Target="../tags/tag264.xml" /><Relationship Id="rId13" Type="http://schemas.openxmlformats.org/officeDocument/2006/relationships/tags" Target="../tags/tag265.xml" /><Relationship Id="rId14" Type="http://schemas.openxmlformats.org/officeDocument/2006/relationships/tags" Target="../tags/tag266.xml" /><Relationship Id="rId15" Type="http://schemas.openxmlformats.org/officeDocument/2006/relationships/image" Target="../media/image28.png" /><Relationship Id="rId16" Type="http://schemas.openxmlformats.org/officeDocument/2006/relationships/image" Target="../media/image29.png" /><Relationship Id="rId17" Type="http://schemas.openxmlformats.org/officeDocument/2006/relationships/tags" Target="../tags/tag267.xml" /><Relationship Id="rId18" Type="http://schemas.openxmlformats.org/officeDocument/2006/relationships/tags" Target="../tags/tag268.xml" /><Relationship Id="rId19" Type="http://schemas.openxmlformats.org/officeDocument/2006/relationships/tags" Target="../tags/tag269.xml" /><Relationship Id="rId2" Type="http://schemas.openxmlformats.org/officeDocument/2006/relationships/tags" Target="../tags/tag254.xml" /><Relationship Id="rId20" Type="http://schemas.openxmlformats.org/officeDocument/2006/relationships/tags" Target="../tags/tag270.xml" /><Relationship Id="rId21" Type="http://schemas.openxmlformats.org/officeDocument/2006/relationships/tags" Target="../tags/tag271.xml" /><Relationship Id="rId22" Type="http://schemas.openxmlformats.org/officeDocument/2006/relationships/image" Target="../media/image30.png" /><Relationship Id="rId23" Type="http://schemas.openxmlformats.org/officeDocument/2006/relationships/tags" Target="../tags/tag272.xml" /><Relationship Id="rId24" Type="http://schemas.openxmlformats.org/officeDocument/2006/relationships/oleObject" Target="../embeddings/oleObject17.bin" TargetMode="Internal" /><Relationship Id="rId25" Type="http://schemas.openxmlformats.org/officeDocument/2006/relationships/image" Target="../media/image31.wmf" /><Relationship Id="rId26" Type="http://schemas.openxmlformats.org/officeDocument/2006/relationships/tags" Target="../tags/tag273.xml" /><Relationship Id="rId27" Type="http://schemas.openxmlformats.org/officeDocument/2006/relationships/oleObject" Target="../embeddings/oleObject18.bin" TargetMode="Internal" /><Relationship Id="rId28" Type="http://schemas.openxmlformats.org/officeDocument/2006/relationships/tags" Target="../tags/tag274.xml" /><Relationship Id="rId29" Type="http://schemas.openxmlformats.org/officeDocument/2006/relationships/tags" Target="../tags/tag275.xml" /><Relationship Id="rId3" Type="http://schemas.openxmlformats.org/officeDocument/2006/relationships/tags" Target="../tags/tag255.xml" /><Relationship Id="rId30" Type="http://schemas.openxmlformats.org/officeDocument/2006/relationships/tags" Target="../tags/tag276.xml" /><Relationship Id="rId31" Type="http://schemas.openxmlformats.org/officeDocument/2006/relationships/image" Target="../media/image32.png" /><Relationship Id="rId32" Type="http://schemas.openxmlformats.org/officeDocument/2006/relationships/tags" Target="../tags/tag277.xml" /><Relationship Id="rId33" Type="http://schemas.openxmlformats.org/officeDocument/2006/relationships/oleObject" Target="../embeddings/oleObject19.bin" TargetMode="Internal" /><Relationship Id="rId34" Type="http://schemas.openxmlformats.org/officeDocument/2006/relationships/tags" Target="../tags/tag278.xml" /><Relationship Id="rId35" Type="http://schemas.openxmlformats.org/officeDocument/2006/relationships/oleObject" Target="../embeddings/oleObject20.bin" TargetMode="Internal" /><Relationship Id="rId36" Type="http://schemas.openxmlformats.org/officeDocument/2006/relationships/image" Target="../media/image33.emf" /><Relationship Id="rId37" Type="http://schemas.openxmlformats.org/officeDocument/2006/relationships/tags" Target="../tags/tag279.xml" /><Relationship Id="rId38" Type="http://schemas.openxmlformats.org/officeDocument/2006/relationships/tags" Target="../tags/tag280.xml" /><Relationship Id="rId39" Type="http://schemas.openxmlformats.org/officeDocument/2006/relationships/tags" Target="../tags/tag281.xml" /><Relationship Id="rId4" Type="http://schemas.openxmlformats.org/officeDocument/2006/relationships/tags" Target="../tags/tag256.xml" /><Relationship Id="rId40" Type="http://schemas.openxmlformats.org/officeDocument/2006/relationships/tags" Target="../tags/tag282.xml" /><Relationship Id="rId41" Type="http://schemas.openxmlformats.org/officeDocument/2006/relationships/tags" Target="../tags/tag283.xml" /><Relationship Id="rId42" Type="http://schemas.openxmlformats.org/officeDocument/2006/relationships/tags" Target="../tags/tag284.xml" /><Relationship Id="rId43" Type="http://schemas.openxmlformats.org/officeDocument/2006/relationships/image" Target="../media/image34.png" /><Relationship Id="rId44" Type="http://schemas.openxmlformats.org/officeDocument/2006/relationships/tags" Target="../tags/tag285.xml" /><Relationship Id="rId45" Type="http://schemas.openxmlformats.org/officeDocument/2006/relationships/tags" Target="../tags/tag286.xml" /><Relationship Id="rId46" Type="http://schemas.openxmlformats.org/officeDocument/2006/relationships/tags" Target="../tags/tag287.xml" /><Relationship Id="rId47" Type="http://schemas.openxmlformats.org/officeDocument/2006/relationships/tags" Target="../tags/tag288.xml" /><Relationship Id="rId48" Type="http://schemas.openxmlformats.org/officeDocument/2006/relationships/tags" Target="../tags/tag289.xml" /><Relationship Id="rId49" Type="http://schemas.openxmlformats.org/officeDocument/2006/relationships/tags" Target="../tags/tag290.xml" /><Relationship Id="rId5" Type="http://schemas.openxmlformats.org/officeDocument/2006/relationships/tags" Target="../tags/tag257.xml" /><Relationship Id="rId50" Type="http://schemas.openxmlformats.org/officeDocument/2006/relationships/tags" Target="../tags/tag291.xml" /><Relationship Id="rId51" Type="http://schemas.openxmlformats.org/officeDocument/2006/relationships/tags" Target="../tags/tag292.xml" /><Relationship Id="rId52" Type="http://schemas.openxmlformats.org/officeDocument/2006/relationships/tags" Target="../tags/tag293.xml" /><Relationship Id="rId53" Type="http://schemas.openxmlformats.org/officeDocument/2006/relationships/tags" Target="../tags/tag294.xml" /><Relationship Id="rId54" Type="http://schemas.openxmlformats.org/officeDocument/2006/relationships/tags" Target="../tags/tag295.xml" /><Relationship Id="rId55" Type="http://schemas.openxmlformats.org/officeDocument/2006/relationships/tags" Target="../tags/tag296.xml" /><Relationship Id="rId56" Type="http://schemas.openxmlformats.org/officeDocument/2006/relationships/tags" Target="../tags/tag297.xml" /><Relationship Id="rId57" Type="http://schemas.openxmlformats.org/officeDocument/2006/relationships/image" Target="../media/image35.png" /><Relationship Id="rId58" Type="http://schemas.openxmlformats.org/officeDocument/2006/relationships/tags" Target="../tags/tag298.xml" /><Relationship Id="rId59" Type="http://schemas.openxmlformats.org/officeDocument/2006/relationships/tags" Target="../tags/tag299.xml" /><Relationship Id="rId6" Type="http://schemas.openxmlformats.org/officeDocument/2006/relationships/tags" Target="../tags/tag258.xml" /><Relationship Id="rId60" Type="http://schemas.openxmlformats.org/officeDocument/2006/relationships/tags" Target="../tags/tag300.xml" /><Relationship Id="rId61" Type="http://schemas.openxmlformats.org/officeDocument/2006/relationships/image" Target="../media/image36.png" /><Relationship Id="rId62" Type="http://schemas.openxmlformats.org/officeDocument/2006/relationships/tags" Target="../tags/tag301.xml" /><Relationship Id="rId63" Type="http://schemas.openxmlformats.org/officeDocument/2006/relationships/tags" Target="../tags/tag302.xml" /><Relationship Id="rId64" Type="http://schemas.openxmlformats.org/officeDocument/2006/relationships/image" Target="../media/image37.png" /><Relationship Id="rId65" Type="http://schemas.openxmlformats.org/officeDocument/2006/relationships/vmlDrawing" Target="../drawings/vmlDrawing9.vml" /><Relationship Id="rId7" Type="http://schemas.openxmlformats.org/officeDocument/2006/relationships/tags" Target="../tags/tag259.xml" /><Relationship Id="rId8" Type="http://schemas.openxmlformats.org/officeDocument/2006/relationships/tags" Target="../tags/tag260.xml" /><Relationship Id="rId9" Type="http://schemas.openxmlformats.org/officeDocument/2006/relationships/tags" Target="../tags/tag261.xml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313.xml" /><Relationship Id="rId11" Type="http://schemas.openxmlformats.org/officeDocument/2006/relationships/tags" Target="../tags/tag314.xml" /><Relationship Id="rId12" Type="http://schemas.openxmlformats.org/officeDocument/2006/relationships/oleObject" Target="../embeddings/oleObject21.bin" TargetMode="Internal" /><Relationship Id="rId13" Type="http://schemas.openxmlformats.org/officeDocument/2006/relationships/image" Target="../media/image38.wmf" /><Relationship Id="rId14" Type="http://schemas.openxmlformats.org/officeDocument/2006/relationships/tags" Target="../tags/tag315.xml" /><Relationship Id="rId15" Type="http://schemas.openxmlformats.org/officeDocument/2006/relationships/oleObject" Target="../embeddings/oleObject22.bin" TargetMode="Internal" /><Relationship Id="rId16" Type="http://schemas.openxmlformats.org/officeDocument/2006/relationships/image" Target="../media/image39.wmf" /><Relationship Id="rId17" Type="http://schemas.openxmlformats.org/officeDocument/2006/relationships/tags" Target="../tags/tag316.xml" /><Relationship Id="rId18" Type="http://schemas.openxmlformats.org/officeDocument/2006/relationships/oleObject" Target="../embeddings/oleObject23.bin" TargetMode="Internal" /><Relationship Id="rId19" Type="http://schemas.openxmlformats.org/officeDocument/2006/relationships/image" Target="../media/image40.wmf" /><Relationship Id="rId2" Type="http://schemas.openxmlformats.org/officeDocument/2006/relationships/notesSlide" Target="../notesSlides/notesSlide1.xml" /><Relationship Id="rId20" Type="http://schemas.openxmlformats.org/officeDocument/2006/relationships/tags" Target="../tags/tag317.xml" /><Relationship Id="rId21" Type="http://schemas.openxmlformats.org/officeDocument/2006/relationships/image" Target="../media/image41.png" /><Relationship Id="rId22" Type="http://schemas.openxmlformats.org/officeDocument/2006/relationships/tags" Target="../tags/tag318.xml" /><Relationship Id="rId23" Type="http://schemas.openxmlformats.org/officeDocument/2006/relationships/tags" Target="../tags/tag319.xml" /><Relationship Id="rId24" Type="http://schemas.openxmlformats.org/officeDocument/2006/relationships/tags" Target="../tags/tag320.xml" /><Relationship Id="rId25" Type="http://schemas.openxmlformats.org/officeDocument/2006/relationships/tags" Target="../tags/tag321.xml" /><Relationship Id="rId26" Type="http://schemas.openxmlformats.org/officeDocument/2006/relationships/vmlDrawing" Target="../drawings/vmlDrawing10.vml" /><Relationship Id="rId3" Type="http://schemas.openxmlformats.org/officeDocument/2006/relationships/tags" Target="../tags/tag306.xml" /><Relationship Id="rId4" Type="http://schemas.openxmlformats.org/officeDocument/2006/relationships/tags" Target="../tags/tag307.xml" /><Relationship Id="rId5" Type="http://schemas.openxmlformats.org/officeDocument/2006/relationships/tags" Target="../tags/tag308.xml" /><Relationship Id="rId6" Type="http://schemas.openxmlformats.org/officeDocument/2006/relationships/tags" Target="../tags/tag309.xml" /><Relationship Id="rId7" Type="http://schemas.openxmlformats.org/officeDocument/2006/relationships/tags" Target="../tags/tag310.xml" /><Relationship Id="rId8" Type="http://schemas.openxmlformats.org/officeDocument/2006/relationships/tags" Target="../tags/tag311.xml" /><Relationship Id="rId9" Type="http://schemas.openxmlformats.org/officeDocument/2006/relationships/tags" Target="../tags/tag312.xml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332.xml" /><Relationship Id="rId11" Type="http://schemas.openxmlformats.org/officeDocument/2006/relationships/tags" Target="../tags/tag333.xml" /><Relationship Id="rId12" Type="http://schemas.openxmlformats.org/officeDocument/2006/relationships/image" Target="../media/image41.png" /><Relationship Id="rId13" Type="http://schemas.openxmlformats.org/officeDocument/2006/relationships/tags" Target="../tags/tag334.xml" /><Relationship Id="rId14" Type="http://schemas.openxmlformats.org/officeDocument/2006/relationships/tags" Target="../tags/tag335.xml" /><Relationship Id="rId15" Type="http://schemas.openxmlformats.org/officeDocument/2006/relationships/tags" Target="../tags/tag336.xml" /><Relationship Id="rId16" Type="http://schemas.openxmlformats.org/officeDocument/2006/relationships/oleObject" Target="../embeddings/oleObject24.bin" TargetMode="Internal" /><Relationship Id="rId17" Type="http://schemas.openxmlformats.org/officeDocument/2006/relationships/image" Target="../media/image42.wmf" /><Relationship Id="rId18" Type="http://schemas.openxmlformats.org/officeDocument/2006/relationships/tags" Target="../tags/tag337.xml" /><Relationship Id="rId19" Type="http://schemas.openxmlformats.org/officeDocument/2006/relationships/oleObject" Target="../embeddings/oleObject25.bin" TargetMode="Internal" /><Relationship Id="rId2" Type="http://schemas.openxmlformats.org/officeDocument/2006/relationships/notesSlide" Target="../notesSlides/notesSlide2.xml" /><Relationship Id="rId20" Type="http://schemas.openxmlformats.org/officeDocument/2006/relationships/image" Target="../media/image43.wmf" /><Relationship Id="rId21" Type="http://schemas.openxmlformats.org/officeDocument/2006/relationships/tags" Target="../tags/tag338.xml" /><Relationship Id="rId22" Type="http://schemas.openxmlformats.org/officeDocument/2006/relationships/oleObject" Target="../embeddings/oleObject26.bin" TargetMode="Internal" /><Relationship Id="rId23" Type="http://schemas.openxmlformats.org/officeDocument/2006/relationships/image" Target="../media/image44.wmf" /><Relationship Id="rId24" Type="http://schemas.openxmlformats.org/officeDocument/2006/relationships/tags" Target="../tags/tag339.xml" /><Relationship Id="rId25" Type="http://schemas.openxmlformats.org/officeDocument/2006/relationships/tags" Target="../tags/tag340.xml" /><Relationship Id="rId26" Type="http://schemas.openxmlformats.org/officeDocument/2006/relationships/vmlDrawing" Target="../drawings/vmlDrawing11.vml" /><Relationship Id="rId3" Type="http://schemas.openxmlformats.org/officeDocument/2006/relationships/tags" Target="../tags/tag325.xml" /><Relationship Id="rId4" Type="http://schemas.openxmlformats.org/officeDocument/2006/relationships/tags" Target="../tags/tag326.xml" /><Relationship Id="rId5" Type="http://schemas.openxmlformats.org/officeDocument/2006/relationships/tags" Target="../tags/tag327.xml" /><Relationship Id="rId6" Type="http://schemas.openxmlformats.org/officeDocument/2006/relationships/tags" Target="../tags/tag328.xml" /><Relationship Id="rId7" Type="http://schemas.openxmlformats.org/officeDocument/2006/relationships/tags" Target="../tags/tag329.xml" /><Relationship Id="rId8" Type="http://schemas.openxmlformats.org/officeDocument/2006/relationships/tags" Target="../tags/tag330.xml" /><Relationship Id="rId9" Type="http://schemas.openxmlformats.org/officeDocument/2006/relationships/tags" Target="../tags/tag331.xml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351.xml" /><Relationship Id="rId11" Type="http://schemas.openxmlformats.org/officeDocument/2006/relationships/tags" Target="../tags/tag352.xml" /><Relationship Id="rId12" Type="http://schemas.openxmlformats.org/officeDocument/2006/relationships/oleObject" Target="../embeddings/oleObject27.bin" TargetMode="Internal" /><Relationship Id="rId13" Type="http://schemas.openxmlformats.org/officeDocument/2006/relationships/image" Target="../media/image42.wmf" /><Relationship Id="rId14" Type="http://schemas.openxmlformats.org/officeDocument/2006/relationships/tags" Target="../tags/tag353.xml" /><Relationship Id="rId15" Type="http://schemas.openxmlformats.org/officeDocument/2006/relationships/image" Target="../media/image41.png" /><Relationship Id="rId16" Type="http://schemas.openxmlformats.org/officeDocument/2006/relationships/tags" Target="../tags/tag354.xml" /><Relationship Id="rId17" Type="http://schemas.openxmlformats.org/officeDocument/2006/relationships/tags" Target="../tags/tag355.xml" /><Relationship Id="rId18" Type="http://schemas.openxmlformats.org/officeDocument/2006/relationships/tags" Target="../tags/tag356.xml" /><Relationship Id="rId19" Type="http://schemas.openxmlformats.org/officeDocument/2006/relationships/oleObject" Target="../embeddings/oleObject28.bin" TargetMode="Internal" /><Relationship Id="rId2" Type="http://schemas.openxmlformats.org/officeDocument/2006/relationships/notesSlide" Target="../notesSlides/notesSlide3.xml" /><Relationship Id="rId20" Type="http://schemas.openxmlformats.org/officeDocument/2006/relationships/image" Target="../media/image45.wmf" /><Relationship Id="rId21" Type="http://schemas.openxmlformats.org/officeDocument/2006/relationships/tags" Target="../tags/tag357.xml" /><Relationship Id="rId22" Type="http://schemas.openxmlformats.org/officeDocument/2006/relationships/oleObject" Target="../embeddings/oleObject29.bin" TargetMode="Internal" /><Relationship Id="rId23" Type="http://schemas.openxmlformats.org/officeDocument/2006/relationships/image" Target="../media/image46.wmf" /><Relationship Id="rId24" Type="http://schemas.openxmlformats.org/officeDocument/2006/relationships/tags" Target="../tags/tag358.xml" /><Relationship Id="rId25" Type="http://schemas.openxmlformats.org/officeDocument/2006/relationships/tags" Target="../tags/tag359.xml" /><Relationship Id="rId26" Type="http://schemas.openxmlformats.org/officeDocument/2006/relationships/vmlDrawing" Target="../drawings/vmlDrawing12.vml" /><Relationship Id="rId3" Type="http://schemas.openxmlformats.org/officeDocument/2006/relationships/tags" Target="../tags/tag344.xml" /><Relationship Id="rId4" Type="http://schemas.openxmlformats.org/officeDocument/2006/relationships/tags" Target="../tags/tag345.xml" /><Relationship Id="rId5" Type="http://schemas.openxmlformats.org/officeDocument/2006/relationships/tags" Target="../tags/tag346.xml" /><Relationship Id="rId6" Type="http://schemas.openxmlformats.org/officeDocument/2006/relationships/tags" Target="../tags/tag347.xml" /><Relationship Id="rId7" Type="http://schemas.openxmlformats.org/officeDocument/2006/relationships/tags" Target="../tags/tag348.xml" /><Relationship Id="rId8" Type="http://schemas.openxmlformats.org/officeDocument/2006/relationships/tags" Target="../tags/tag349.xml" /><Relationship Id="rId9" Type="http://schemas.openxmlformats.org/officeDocument/2006/relationships/tags" Target="../tags/tag350.xml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370.xml" /><Relationship Id="rId11" Type="http://schemas.openxmlformats.org/officeDocument/2006/relationships/tags" Target="../tags/tag371.xml" /><Relationship Id="rId12" Type="http://schemas.openxmlformats.org/officeDocument/2006/relationships/tags" Target="../tags/tag372.xml" /><Relationship Id="rId13" Type="http://schemas.openxmlformats.org/officeDocument/2006/relationships/tags" Target="../tags/tag373.xml" /><Relationship Id="rId14" Type="http://schemas.openxmlformats.org/officeDocument/2006/relationships/tags" Target="../tags/tag374.xml" /><Relationship Id="rId15" Type="http://schemas.openxmlformats.org/officeDocument/2006/relationships/tags" Target="../tags/tag375.xml" /><Relationship Id="rId16" Type="http://schemas.openxmlformats.org/officeDocument/2006/relationships/tags" Target="../tags/tag376.xml" /><Relationship Id="rId17" Type="http://schemas.openxmlformats.org/officeDocument/2006/relationships/package" Target="../embeddings/Document1.docx" TargetMode="Internal" /><Relationship Id="rId18" Type="http://schemas.openxmlformats.org/officeDocument/2006/relationships/image" Target="../media/image47.emf" /><Relationship Id="rId19" Type="http://schemas.openxmlformats.org/officeDocument/2006/relationships/vmlDrawing" Target="../drawings/vmlDrawing13.vml" /><Relationship Id="rId2" Type="http://schemas.openxmlformats.org/officeDocument/2006/relationships/notesSlide" Target="../notesSlides/notesSlide4.xml" /><Relationship Id="rId3" Type="http://schemas.openxmlformats.org/officeDocument/2006/relationships/tags" Target="../tags/tag363.xml" /><Relationship Id="rId4" Type="http://schemas.openxmlformats.org/officeDocument/2006/relationships/tags" Target="../tags/tag364.xml" /><Relationship Id="rId5" Type="http://schemas.openxmlformats.org/officeDocument/2006/relationships/tags" Target="../tags/tag365.xml" /><Relationship Id="rId6" Type="http://schemas.openxmlformats.org/officeDocument/2006/relationships/tags" Target="../tags/tag366.xml" /><Relationship Id="rId7" Type="http://schemas.openxmlformats.org/officeDocument/2006/relationships/tags" Target="../tags/tag367.xml" /><Relationship Id="rId8" Type="http://schemas.openxmlformats.org/officeDocument/2006/relationships/tags" Target="../tags/tag368.xml" /><Relationship Id="rId9" Type="http://schemas.openxmlformats.org/officeDocument/2006/relationships/tags" Target="../tags/tag369.xml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387.xml" /><Relationship Id="rId11" Type="http://schemas.openxmlformats.org/officeDocument/2006/relationships/tags" Target="../tags/tag388.xml" /><Relationship Id="rId12" Type="http://schemas.openxmlformats.org/officeDocument/2006/relationships/tags" Target="../tags/tag389.xml" /><Relationship Id="rId13" Type="http://schemas.openxmlformats.org/officeDocument/2006/relationships/tags" Target="../tags/tag390.xml" /><Relationship Id="rId14" Type="http://schemas.openxmlformats.org/officeDocument/2006/relationships/tags" Target="../tags/tag391.xml" /><Relationship Id="rId15" Type="http://schemas.openxmlformats.org/officeDocument/2006/relationships/tags" Target="../tags/tag392.xml" /><Relationship Id="rId16" Type="http://schemas.openxmlformats.org/officeDocument/2006/relationships/tags" Target="../tags/tag393.xml" /><Relationship Id="rId2" Type="http://schemas.openxmlformats.org/officeDocument/2006/relationships/notesSlide" Target="../notesSlides/notesSlide5.xml" /><Relationship Id="rId3" Type="http://schemas.openxmlformats.org/officeDocument/2006/relationships/tags" Target="../tags/tag380.xml" /><Relationship Id="rId4" Type="http://schemas.openxmlformats.org/officeDocument/2006/relationships/tags" Target="../tags/tag381.xml" /><Relationship Id="rId5" Type="http://schemas.openxmlformats.org/officeDocument/2006/relationships/tags" Target="../tags/tag382.xml" /><Relationship Id="rId6" Type="http://schemas.openxmlformats.org/officeDocument/2006/relationships/tags" Target="../tags/tag383.xml" /><Relationship Id="rId7" Type="http://schemas.openxmlformats.org/officeDocument/2006/relationships/tags" Target="../tags/tag384.xml" /><Relationship Id="rId8" Type="http://schemas.openxmlformats.org/officeDocument/2006/relationships/tags" Target="../tags/tag385.xml" /><Relationship Id="rId9" Type="http://schemas.openxmlformats.org/officeDocument/2006/relationships/tags" Target="../tags/tag386.xml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45.xml" /><Relationship Id="rId11" Type="http://schemas.openxmlformats.org/officeDocument/2006/relationships/tags" Target="../tags/tag46.xml" /><Relationship Id="rId12" Type="http://schemas.openxmlformats.org/officeDocument/2006/relationships/tags" Target="../tags/tag47.xml" /><Relationship Id="rId13" Type="http://schemas.openxmlformats.org/officeDocument/2006/relationships/tags" Target="../tags/tag48.xml" /><Relationship Id="rId14" Type="http://schemas.openxmlformats.org/officeDocument/2006/relationships/tags" Target="../tags/tag49.xml" /><Relationship Id="rId15" Type="http://schemas.openxmlformats.org/officeDocument/2006/relationships/tags" Target="../tags/tag50.xml" /><Relationship Id="rId16" Type="http://schemas.openxmlformats.org/officeDocument/2006/relationships/tags" Target="../tags/tag51.xml" /><Relationship Id="rId17" Type="http://schemas.openxmlformats.org/officeDocument/2006/relationships/tags" Target="../tags/tag52.xml" /><Relationship Id="rId18" Type="http://schemas.openxmlformats.org/officeDocument/2006/relationships/tags" Target="../tags/tag53.xml" /><Relationship Id="rId2" Type="http://schemas.openxmlformats.org/officeDocument/2006/relationships/tags" Target="../tags/tag37.xml" /><Relationship Id="rId3" Type="http://schemas.openxmlformats.org/officeDocument/2006/relationships/tags" Target="../tags/tag38.xml" /><Relationship Id="rId4" Type="http://schemas.openxmlformats.org/officeDocument/2006/relationships/tags" Target="../tags/tag39.xml" /><Relationship Id="rId5" Type="http://schemas.openxmlformats.org/officeDocument/2006/relationships/tags" Target="../tags/tag40.xml" /><Relationship Id="rId6" Type="http://schemas.openxmlformats.org/officeDocument/2006/relationships/tags" Target="../tags/tag41.xml" /><Relationship Id="rId7" Type="http://schemas.openxmlformats.org/officeDocument/2006/relationships/tags" Target="../tags/tag42.xml" /><Relationship Id="rId8" Type="http://schemas.openxmlformats.org/officeDocument/2006/relationships/tags" Target="../tags/tag43.xml" /><Relationship Id="rId9" Type="http://schemas.openxmlformats.org/officeDocument/2006/relationships/tags" Target="../tags/tag44.xml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404.xml" /><Relationship Id="rId11" Type="http://schemas.openxmlformats.org/officeDocument/2006/relationships/tags" Target="../tags/tag405.xml" /><Relationship Id="rId12" Type="http://schemas.openxmlformats.org/officeDocument/2006/relationships/tags" Target="../tags/tag406.xml" /><Relationship Id="rId13" Type="http://schemas.openxmlformats.org/officeDocument/2006/relationships/tags" Target="../tags/tag407.xml" /><Relationship Id="rId14" Type="http://schemas.openxmlformats.org/officeDocument/2006/relationships/oleObject" Target="../embeddings/oleObject30.bin" TargetMode="Internal" /><Relationship Id="rId15" Type="http://schemas.openxmlformats.org/officeDocument/2006/relationships/image" Target="../media/image48.wmf" /><Relationship Id="rId16" Type="http://schemas.openxmlformats.org/officeDocument/2006/relationships/tags" Target="../tags/tag408.xml" /><Relationship Id="rId17" Type="http://schemas.openxmlformats.org/officeDocument/2006/relationships/tags" Target="../tags/tag409.xml" /><Relationship Id="rId18" Type="http://schemas.openxmlformats.org/officeDocument/2006/relationships/tags" Target="../tags/tag410.xml" /><Relationship Id="rId19" Type="http://schemas.openxmlformats.org/officeDocument/2006/relationships/tags" Target="../tags/tag411.xml" /><Relationship Id="rId2" Type="http://schemas.openxmlformats.org/officeDocument/2006/relationships/notesSlide" Target="../notesSlides/notesSlide6.xml" /><Relationship Id="rId20" Type="http://schemas.openxmlformats.org/officeDocument/2006/relationships/tags" Target="../tags/tag412.xml" /><Relationship Id="rId21" Type="http://schemas.openxmlformats.org/officeDocument/2006/relationships/tags" Target="../tags/tag413.xml" /><Relationship Id="rId22" Type="http://schemas.openxmlformats.org/officeDocument/2006/relationships/tags" Target="../tags/tag414.xml" /><Relationship Id="rId23" Type="http://schemas.openxmlformats.org/officeDocument/2006/relationships/tags" Target="../tags/tag415.xml" /><Relationship Id="rId24" Type="http://schemas.openxmlformats.org/officeDocument/2006/relationships/tags" Target="../tags/tag416.xml" /><Relationship Id="rId25" Type="http://schemas.openxmlformats.org/officeDocument/2006/relationships/tags" Target="../tags/tag417.xml" /><Relationship Id="rId26" Type="http://schemas.openxmlformats.org/officeDocument/2006/relationships/tags" Target="../tags/tag418.xml" /><Relationship Id="rId27" Type="http://schemas.openxmlformats.org/officeDocument/2006/relationships/tags" Target="../tags/tag419.xml" /><Relationship Id="rId28" Type="http://schemas.openxmlformats.org/officeDocument/2006/relationships/tags" Target="../tags/tag420.xml" /><Relationship Id="rId29" Type="http://schemas.openxmlformats.org/officeDocument/2006/relationships/tags" Target="../tags/tag421.xml" /><Relationship Id="rId3" Type="http://schemas.openxmlformats.org/officeDocument/2006/relationships/tags" Target="../tags/tag397.xml" /><Relationship Id="rId30" Type="http://schemas.openxmlformats.org/officeDocument/2006/relationships/tags" Target="../tags/tag422.xml" /><Relationship Id="rId31" Type="http://schemas.openxmlformats.org/officeDocument/2006/relationships/tags" Target="../tags/tag423.xml" /><Relationship Id="rId32" Type="http://schemas.openxmlformats.org/officeDocument/2006/relationships/tags" Target="../tags/tag424.xml" /><Relationship Id="rId33" Type="http://schemas.openxmlformats.org/officeDocument/2006/relationships/tags" Target="../tags/tag425.xml" /><Relationship Id="rId34" Type="http://schemas.openxmlformats.org/officeDocument/2006/relationships/tags" Target="../tags/tag426.xml" /><Relationship Id="rId35" Type="http://schemas.openxmlformats.org/officeDocument/2006/relationships/tags" Target="../tags/tag427.xml" /><Relationship Id="rId36" Type="http://schemas.openxmlformats.org/officeDocument/2006/relationships/tags" Target="../tags/tag428.xml" /><Relationship Id="rId37" Type="http://schemas.openxmlformats.org/officeDocument/2006/relationships/tags" Target="../tags/tag429.xml" /><Relationship Id="rId38" Type="http://schemas.openxmlformats.org/officeDocument/2006/relationships/tags" Target="../tags/tag430.xml" /><Relationship Id="rId39" Type="http://schemas.openxmlformats.org/officeDocument/2006/relationships/tags" Target="../tags/tag431.xml" /><Relationship Id="rId4" Type="http://schemas.openxmlformats.org/officeDocument/2006/relationships/tags" Target="../tags/tag398.xml" /><Relationship Id="rId40" Type="http://schemas.openxmlformats.org/officeDocument/2006/relationships/tags" Target="../tags/tag432.xml" /><Relationship Id="rId41" Type="http://schemas.openxmlformats.org/officeDocument/2006/relationships/tags" Target="../tags/tag433.xml" /><Relationship Id="rId42" Type="http://schemas.openxmlformats.org/officeDocument/2006/relationships/tags" Target="../tags/tag434.xml" /><Relationship Id="rId43" Type="http://schemas.openxmlformats.org/officeDocument/2006/relationships/tags" Target="../tags/tag435.xml" /><Relationship Id="rId44" Type="http://schemas.openxmlformats.org/officeDocument/2006/relationships/tags" Target="../tags/tag436.xml" /><Relationship Id="rId45" Type="http://schemas.openxmlformats.org/officeDocument/2006/relationships/tags" Target="../tags/tag437.xml" /><Relationship Id="rId46" Type="http://schemas.openxmlformats.org/officeDocument/2006/relationships/tags" Target="../tags/tag438.xml" /><Relationship Id="rId47" Type="http://schemas.openxmlformats.org/officeDocument/2006/relationships/tags" Target="../tags/tag439.xml" /><Relationship Id="rId48" Type="http://schemas.openxmlformats.org/officeDocument/2006/relationships/oleObject" Target="../embeddings/oleObject31.bin" TargetMode="Internal" /><Relationship Id="rId49" Type="http://schemas.openxmlformats.org/officeDocument/2006/relationships/image" Target="../media/image49.wmf" /><Relationship Id="rId5" Type="http://schemas.openxmlformats.org/officeDocument/2006/relationships/tags" Target="../tags/tag399.xml" /><Relationship Id="rId50" Type="http://schemas.openxmlformats.org/officeDocument/2006/relationships/tags" Target="../tags/tag440.xml" /><Relationship Id="rId51" Type="http://schemas.openxmlformats.org/officeDocument/2006/relationships/vmlDrawing" Target="../drawings/vmlDrawing14.vml" /><Relationship Id="rId6" Type="http://schemas.openxmlformats.org/officeDocument/2006/relationships/tags" Target="../tags/tag400.xml" /><Relationship Id="rId7" Type="http://schemas.openxmlformats.org/officeDocument/2006/relationships/tags" Target="../tags/tag401.xml" /><Relationship Id="rId8" Type="http://schemas.openxmlformats.org/officeDocument/2006/relationships/tags" Target="../tags/tag402.xml" /><Relationship Id="rId9" Type="http://schemas.openxmlformats.org/officeDocument/2006/relationships/tags" Target="../tags/tag403.xml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451.xml" /><Relationship Id="rId11" Type="http://schemas.openxmlformats.org/officeDocument/2006/relationships/tags" Target="../tags/tag452.xml" /><Relationship Id="rId12" Type="http://schemas.openxmlformats.org/officeDocument/2006/relationships/tags" Target="../tags/tag453.xml" /><Relationship Id="rId13" Type="http://schemas.openxmlformats.org/officeDocument/2006/relationships/tags" Target="../tags/tag454.xml" /><Relationship Id="rId14" Type="http://schemas.openxmlformats.org/officeDocument/2006/relationships/oleObject" Target="../embeddings/oleObject32.bin" TargetMode="Internal" /><Relationship Id="rId15" Type="http://schemas.openxmlformats.org/officeDocument/2006/relationships/image" Target="../media/image48.wmf" /><Relationship Id="rId16" Type="http://schemas.openxmlformats.org/officeDocument/2006/relationships/tags" Target="../tags/tag455.xml" /><Relationship Id="rId17" Type="http://schemas.openxmlformats.org/officeDocument/2006/relationships/tags" Target="../tags/tag456.xml" /><Relationship Id="rId18" Type="http://schemas.openxmlformats.org/officeDocument/2006/relationships/tags" Target="../tags/tag457.xml" /><Relationship Id="rId19" Type="http://schemas.openxmlformats.org/officeDocument/2006/relationships/tags" Target="../tags/tag458.xml" /><Relationship Id="rId2" Type="http://schemas.openxmlformats.org/officeDocument/2006/relationships/notesSlide" Target="../notesSlides/notesSlide7.xml" /><Relationship Id="rId20" Type="http://schemas.openxmlformats.org/officeDocument/2006/relationships/tags" Target="../tags/tag459.xml" /><Relationship Id="rId21" Type="http://schemas.openxmlformats.org/officeDocument/2006/relationships/tags" Target="../tags/tag460.xml" /><Relationship Id="rId22" Type="http://schemas.openxmlformats.org/officeDocument/2006/relationships/tags" Target="../tags/tag461.xml" /><Relationship Id="rId23" Type="http://schemas.openxmlformats.org/officeDocument/2006/relationships/tags" Target="../tags/tag462.xml" /><Relationship Id="rId24" Type="http://schemas.openxmlformats.org/officeDocument/2006/relationships/tags" Target="../tags/tag463.xml" /><Relationship Id="rId25" Type="http://schemas.openxmlformats.org/officeDocument/2006/relationships/tags" Target="../tags/tag464.xml" /><Relationship Id="rId26" Type="http://schemas.openxmlformats.org/officeDocument/2006/relationships/tags" Target="../tags/tag465.xml" /><Relationship Id="rId27" Type="http://schemas.openxmlformats.org/officeDocument/2006/relationships/tags" Target="../tags/tag466.xml" /><Relationship Id="rId28" Type="http://schemas.openxmlformats.org/officeDocument/2006/relationships/tags" Target="../tags/tag467.xml" /><Relationship Id="rId29" Type="http://schemas.openxmlformats.org/officeDocument/2006/relationships/tags" Target="../tags/tag468.xml" /><Relationship Id="rId3" Type="http://schemas.openxmlformats.org/officeDocument/2006/relationships/tags" Target="../tags/tag444.xml" /><Relationship Id="rId30" Type="http://schemas.openxmlformats.org/officeDocument/2006/relationships/tags" Target="../tags/tag469.xml" /><Relationship Id="rId31" Type="http://schemas.openxmlformats.org/officeDocument/2006/relationships/tags" Target="../tags/tag470.xml" /><Relationship Id="rId32" Type="http://schemas.openxmlformats.org/officeDocument/2006/relationships/tags" Target="../tags/tag471.xml" /><Relationship Id="rId33" Type="http://schemas.openxmlformats.org/officeDocument/2006/relationships/tags" Target="../tags/tag472.xml" /><Relationship Id="rId34" Type="http://schemas.openxmlformats.org/officeDocument/2006/relationships/tags" Target="../tags/tag473.xml" /><Relationship Id="rId35" Type="http://schemas.openxmlformats.org/officeDocument/2006/relationships/tags" Target="../tags/tag474.xml" /><Relationship Id="rId36" Type="http://schemas.openxmlformats.org/officeDocument/2006/relationships/tags" Target="../tags/tag475.xml" /><Relationship Id="rId37" Type="http://schemas.openxmlformats.org/officeDocument/2006/relationships/tags" Target="../tags/tag476.xml" /><Relationship Id="rId38" Type="http://schemas.openxmlformats.org/officeDocument/2006/relationships/tags" Target="../tags/tag477.xml" /><Relationship Id="rId39" Type="http://schemas.openxmlformats.org/officeDocument/2006/relationships/tags" Target="../tags/tag478.xml" /><Relationship Id="rId4" Type="http://schemas.openxmlformats.org/officeDocument/2006/relationships/tags" Target="../tags/tag445.xml" /><Relationship Id="rId40" Type="http://schemas.openxmlformats.org/officeDocument/2006/relationships/tags" Target="../tags/tag479.xml" /><Relationship Id="rId41" Type="http://schemas.openxmlformats.org/officeDocument/2006/relationships/tags" Target="../tags/tag480.xml" /><Relationship Id="rId42" Type="http://schemas.openxmlformats.org/officeDocument/2006/relationships/tags" Target="../tags/tag481.xml" /><Relationship Id="rId43" Type="http://schemas.openxmlformats.org/officeDocument/2006/relationships/tags" Target="../tags/tag482.xml" /><Relationship Id="rId44" Type="http://schemas.openxmlformats.org/officeDocument/2006/relationships/tags" Target="../tags/tag483.xml" /><Relationship Id="rId45" Type="http://schemas.openxmlformats.org/officeDocument/2006/relationships/tags" Target="../tags/tag484.xml" /><Relationship Id="rId46" Type="http://schemas.openxmlformats.org/officeDocument/2006/relationships/tags" Target="../tags/tag485.xml" /><Relationship Id="rId47" Type="http://schemas.openxmlformats.org/officeDocument/2006/relationships/tags" Target="../tags/tag486.xml" /><Relationship Id="rId48" Type="http://schemas.openxmlformats.org/officeDocument/2006/relationships/oleObject" Target="../embeddings/oleObject33.bin" TargetMode="Internal" /><Relationship Id="rId49" Type="http://schemas.openxmlformats.org/officeDocument/2006/relationships/image" Target="../media/image50.wmf" /><Relationship Id="rId5" Type="http://schemas.openxmlformats.org/officeDocument/2006/relationships/tags" Target="../tags/tag446.xml" /><Relationship Id="rId50" Type="http://schemas.openxmlformats.org/officeDocument/2006/relationships/vmlDrawing" Target="../drawings/vmlDrawing15.vml" /><Relationship Id="rId6" Type="http://schemas.openxmlformats.org/officeDocument/2006/relationships/tags" Target="../tags/tag447.xml" /><Relationship Id="rId7" Type="http://schemas.openxmlformats.org/officeDocument/2006/relationships/tags" Target="../tags/tag448.xml" /><Relationship Id="rId8" Type="http://schemas.openxmlformats.org/officeDocument/2006/relationships/tags" Target="../tags/tag449.xml" /><Relationship Id="rId9" Type="http://schemas.openxmlformats.org/officeDocument/2006/relationships/tags" Target="../tags/tag450.xml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497.xml" /><Relationship Id="rId11" Type="http://schemas.openxmlformats.org/officeDocument/2006/relationships/tags" Target="../tags/tag498.xml" /><Relationship Id="rId12" Type="http://schemas.openxmlformats.org/officeDocument/2006/relationships/tags" Target="../tags/tag499.xml" /><Relationship Id="rId13" Type="http://schemas.openxmlformats.org/officeDocument/2006/relationships/tags" Target="../tags/tag500.xml" /><Relationship Id="rId14" Type="http://schemas.openxmlformats.org/officeDocument/2006/relationships/oleObject" Target="../embeddings/oleObject34.bin" TargetMode="Internal" /><Relationship Id="rId15" Type="http://schemas.openxmlformats.org/officeDocument/2006/relationships/image" Target="../media/image48.wmf" /><Relationship Id="rId16" Type="http://schemas.openxmlformats.org/officeDocument/2006/relationships/tags" Target="../tags/tag501.xml" /><Relationship Id="rId17" Type="http://schemas.openxmlformats.org/officeDocument/2006/relationships/tags" Target="../tags/tag502.xml" /><Relationship Id="rId18" Type="http://schemas.openxmlformats.org/officeDocument/2006/relationships/tags" Target="../tags/tag503.xml" /><Relationship Id="rId19" Type="http://schemas.openxmlformats.org/officeDocument/2006/relationships/tags" Target="../tags/tag504.xml" /><Relationship Id="rId2" Type="http://schemas.openxmlformats.org/officeDocument/2006/relationships/notesSlide" Target="../notesSlides/notesSlide8.xml" /><Relationship Id="rId20" Type="http://schemas.openxmlformats.org/officeDocument/2006/relationships/tags" Target="../tags/tag505.xml" /><Relationship Id="rId21" Type="http://schemas.openxmlformats.org/officeDocument/2006/relationships/tags" Target="../tags/tag506.xml" /><Relationship Id="rId22" Type="http://schemas.openxmlformats.org/officeDocument/2006/relationships/tags" Target="../tags/tag507.xml" /><Relationship Id="rId23" Type="http://schemas.openxmlformats.org/officeDocument/2006/relationships/tags" Target="../tags/tag508.xml" /><Relationship Id="rId24" Type="http://schemas.openxmlformats.org/officeDocument/2006/relationships/tags" Target="../tags/tag509.xml" /><Relationship Id="rId25" Type="http://schemas.openxmlformats.org/officeDocument/2006/relationships/tags" Target="../tags/tag510.xml" /><Relationship Id="rId26" Type="http://schemas.openxmlformats.org/officeDocument/2006/relationships/tags" Target="../tags/tag511.xml" /><Relationship Id="rId27" Type="http://schemas.openxmlformats.org/officeDocument/2006/relationships/tags" Target="../tags/tag512.xml" /><Relationship Id="rId28" Type="http://schemas.openxmlformats.org/officeDocument/2006/relationships/tags" Target="../tags/tag513.xml" /><Relationship Id="rId29" Type="http://schemas.openxmlformats.org/officeDocument/2006/relationships/tags" Target="../tags/tag514.xml" /><Relationship Id="rId3" Type="http://schemas.openxmlformats.org/officeDocument/2006/relationships/tags" Target="../tags/tag490.xml" /><Relationship Id="rId30" Type="http://schemas.openxmlformats.org/officeDocument/2006/relationships/tags" Target="../tags/tag515.xml" /><Relationship Id="rId31" Type="http://schemas.openxmlformats.org/officeDocument/2006/relationships/tags" Target="../tags/tag516.xml" /><Relationship Id="rId32" Type="http://schemas.openxmlformats.org/officeDocument/2006/relationships/tags" Target="../tags/tag517.xml" /><Relationship Id="rId33" Type="http://schemas.openxmlformats.org/officeDocument/2006/relationships/tags" Target="../tags/tag518.xml" /><Relationship Id="rId34" Type="http://schemas.openxmlformats.org/officeDocument/2006/relationships/tags" Target="../tags/tag519.xml" /><Relationship Id="rId35" Type="http://schemas.openxmlformats.org/officeDocument/2006/relationships/tags" Target="../tags/tag520.xml" /><Relationship Id="rId36" Type="http://schemas.openxmlformats.org/officeDocument/2006/relationships/tags" Target="../tags/tag521.xml" /><Relationship Id="rId37" Type="http://schemas.openxmlformats.org/officeDocument/2006/relationships/tags" Target="../tags/tag522.xml" /><Relationship Id="rId38" Type="http://schemas.openxmlformats.org/officeDocument/2006/relationships/tags" Target="../tags/tag523.xml" /><Relationship Id="rId39" Type="http://schemas.openxmlformats.org/officeDocument/2006/relationships/tags" Target="../tags/tag524.xml" /><Relationship Id="rId4" Type="http://schemas.openxmlformats.org/officeDocument/2006/relationships/tags" Target="../tags/tag491.xml" /><Relationship Id="rId40" Type="http://schemas.openxmlformats.org/officeDocument/2006/relationships/tags" Target="../tags/tag525.xml" /><Relationship Id="rId41" Type="http://schemas.openxmlformats.org/officeDocument/2006/relationships/tags" Target="../tags/tag526.xml" /><Relationship Id="rId42" Type="http://schemas.openxmlformats.org/officeDocument/2006/relationships/tags" Target="../tags/tag527.xml" /><Relationship Id="rId43" Type="http://schemas.openxmlformats.org/officeDocument/2006/relationships/tags" Target="../tags/tag528.xml" /><Relationship Id="rId44" Type="http://schemas.openxmlformats.org/officeDocument/2006/relationships/tags" Target="../tags/tag529.xml" /><Relationship Id="rId45" Type="http://schemas.openxmlformats.org/officeDocument/2006/relationships/tags" Target="../tags/tag530.xml" /><Relationship Id="rId46" Type="http://schemas.openxmlformats.org/officeDocument/2006/relationships/tags" Target="../tags/tag531.xml" /><Relationship Id="rId47" Type="http://schemas.openxmlformats.org/officeDocument/2006/relationships/tags" Target="../tags/tag532.xml" /><Relationship Id="rId48" Type="http://schemas.openxmlformats.org/officeDocument/2006/relationships/oleObject" Target="../embeddings/oleObject35.bin" TargetMode="Internal" /><Relationship Id="rId49" Type="http://schemas.openxmlformats.org/officeDocument/2006/relationships/image" Target="../media/image51.wmf" /><Relationship Id="rId5" Type="http://schemas.openxmlformats.org/officeDocument/2006/relationships/tags" Target="../tags/tag492.xml" /><Relationship Id="rId50" Type="http://schemas.openxmlformats.org/officeDocument/2006/relationships/tags" Target="../tags/tag533.xml" /><Relationship Id="rId51" Type="http://schemas.openxmlformats.org/officeDocument/2006/relationships/oleObject" Target="../embeddings/oleObject36.bin" TargetMode="Internal" /><Relationship Id="rId52" Type="http://schemas.openxmlformats.org/officeDocument/2006/relationships/image" Target="../media/image52.wmf" /><Relationship Id="rId53" Type="http://schemas.openxmlformats.org/officeDocument/2006/relationships/vmlDrawing" Target="../drawings/vmlDrawing16.vml" /><Relationship Id="rId6" Type="http://schemas.openxmlformats.org/officeDocument/2006/relationships/tags" Target="../tags/tag493.xml" /><Relationship Id="rId7" Type="http://schemas.openxmlformats.org/officeDocument/2006/relationships/tags" Target="../tags/tag494.xml" /><Relationship Id="rId8" Type="http://schemas.openxmlformats.org/officeDocument/2006/relationships/tags" Target="../tags/tag495.xml" /><Relationship Id="rId9" Type="http://schemas.openxmlformats.org/officeDocument/2006/relationships/tags" Target="../tags/tag496.xml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544.xml" /><Relationship Id="rId11" Type="http://schemas.openxmlformats.org/officeDocument/2006/relationships/tags" Target="../tags/tag545.xml" /><Relationship Id="rId12" Type="http://schemas.openxmlformats.org/officeDocument/2006/relationships/tags" Target="../tags/tag546.xml" /><Relationship Id="rId13" Type="http://schemas.openxmlformats.org/officeDocument/2006/relationships/tags" Target="../tags/tag547.xml" /><Relationship Id="rId14" Type="http://schemas.openxmlformats.org/officeDocument/2006/relationships/tags" Target="../tags/tag548.xml" /><Relationship Id="rId15" Type="http://schemas.openxmlformats.org/officeDocument/2006/relationships/tags" Target="../tags/tag549.xml" /><Relationship Id="rId16" Type="http://schemas.openxmlformats.org/officeDocument/2006/relationships/tags" Target="../tags/tag550.xml" /><Relationship Id="rId17" Type="http://schemas.openxmlformats.org/officeDocument/2006/relationships/tags" Target="../tags/tag551.xml" /><Relationship Id="rId18" Type="http://schemas.openxmlformats.org/officeDocument/2006/relationships/tags" Target="../tags/tag552.xml" /><Relationship Id="rId19" Type="http://schemas.openxmlformats.org/officeDocument/2006/relationships/tags" Target="../tags/tag553.xml" /><Relationship Id="rId2" Type="http://schemas.openxmlformats.org/officeDocument/2006/relationships/notesSlide" Target="../notesSlides/notesSlide9.xml" /><Relationship Id="rId20" Type="http://schemas.openxmlformats.org/officeDocument/2006/relationships/tags" Target="../tags/tag554.xml" /><Relationship Id="rId21" Type="http://schemas.openxmlformats.org/officeDocument/2006/relationships/package" Target="../embeddings/Document2.docx" TargetMode="Internal" /><Relationship Id="rId22" Type="http://schemas.openxmlformats.org/officeDocument/2006/relationships/image" Target="../media/image53.emf" /><Relationship Id="rId23" Type="http://schemas.openxmlformats.org/officeDocument/2006/relationships/tags" Target="../tags/tag555.xml" /><Relationship Id="rId24" Type="http://schemas.openxmlformats.org/officeDocument/2006/relationships/tags" Target="../tags/tag556.xml" /><Relationship Id="rId25" Type="http://schemas.openxmlformats.org/officeDocument/2006/relationships/tags" Target="../tags/tag557.xml" /><Relationship Id="rId26" Type="http://schemas.openxmlformats.org/officeDocument/2006/relationships/package" Target="../embeddings/Document3.docx" TargetMode="Internal" /><Relationship Id="rId27" Type="http://schemas.openxmlformats.org/officeDocument/2006/relationships/image" Target="../media/image54.emf" /><Relationship Id="rId28" Type="http://schemas.openxmlformats.org/officeDocument/2006/relationships/vmlDrawing" Target="../drawings/vmlDrawing17.vml" /><Relationship Id="rId3" Type="http://schemas.openxmlformats.org/officeDocument/2006/relationships/tags" Target="../tags/tag537.xml" /><Relationship Id="rId4" Type="http://schemas.openxmlformats.org/officeDocument/2006/relationships/tags" Target="../tags/tag538.xml" /><Relationship Id="rId5" Type="http://schemas.openxmlformats.org/officeDocument/2006/relationships/tags" Target="../tags/tag539.xml" /><Relationship Id="rId6" Type="http://schemas.openxmlformats.org/officeDocument/2006/relationships/tags" Target="../tags/tag540.xml" /><Relationship Id="rId7" Type="http://schemas.openxmlformats.org/officeDocument/2006/relationships/tags" Target="../tags/tag541.xml" /><Relationship Id="rId8" Type="http://schemas.openxmlformats.org/officeDocument/2006/relationships/tags" Target="../tags/tag542.xml" /><Relationship Id="rId9" Type="http://schemas.openxmlformats.org/officeDocument/2006/relationships/tags" Target="../tags/tag543.xml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568.xml" /><Relationship Id="rId11" Type="http://schemas.openxmlformats.org/officeDocument/2006/relationships/tags" Target="../tags/tag569.xml" /><Relationship Id="rId12" Type="http://schemas.openxmlformats.org/officeDocument/2006/relationships/tags" Target="../tags/tag570.xml" /><Relationship Id="rId13" Type="http://schemas.openxmlformats.org/officeDocument/2006/relationships/tags" Target="../tags/tag571.xml" /><Relationship Id="rId14" Type="http://schemas.openxmlformats.org/officeDocument/2006/relationships/tags" Target="../tags/tag572.xml" /><Relationship Id="rId15" Type="http://schemas.openxmlformats.org/officeDocument/2006/relationships/tags" Target="../tags/tag573.xml" /><Relationship Id="rId16" Type="http://schemas.openxmlformats.org/officeDocument/2006/relationships/tags" Target="../tags/tag574.xml" /><Relationship Id="rId17" Type="http://schemas.openxmlformats.org/officeDocument/2006/relationships/tags" Target="../tags/tag575.xml" /><Relationship Id="rId18" Type="http://schemas.openxmlformats.org/officeDocument/2006/relationships/tags" Target="../tags/tag576.xml" /><Relationship Id="rId19" Type="http://schemas.openxmlformats.org/officeDocument/2006/relationships/tags" Target="../tags/tag577.xml" /><Relationship Id="rId2" Type="http://schemas.openxmlformats.org/officeDocument/2006/relationships/notesSlide" Target="../notesSlides/notesSlide10.xml" /><Relationship Id="rId20" Type="http://schemas.openxmlformats.org/officeDocument/2006/relationships/tags" Target="../tags/tag578.xml" /><Relationship Id="rId21" Type="http://schemas.openxmlformats.org/officeDocument/2006/relationships/oleObject" Target="../embeddings/oleObject37.bin" TargetMode="Internal" /><Relationship Id="rId22" Type="http://schemas.openxmlformats.org/officeDocument/2006/relationships/image" Target="../media/image55.wmf" /><Relationship Id="rId23" Type="http://schemas.openxmlformats.org/officeDocument/2006/relationships/tags" Target="../tags/tag579.xml" /><Relationship Id="rId24" Type="http://schemas.openxmlformats.org/officeDocument/2006/relationships/tags" Target="../tags/tag580.xml" /><Relationship Id="rId25" Type="http://schemas.openxmlformats.org/officeDocument/2006/relationships/tags" Target="../tags/tag581.xml" /><Relationship Id="rId26" Type="http://schemas.openxmlformats.org/officeDocument/2006/relationships/tags" Target="../tags/tag582.xml" /><Relationship Id="rId27" Type="http://schemas.openxmlformats.org/officeDocument/2006/relationships/tags" Target="../tags/tag583.xml" /><Relationship Id="rId28" Type="http://schemas.openxmlformats.org/officeDocument/2006/relationships/tags" Target="../tags/tag584.xml" /><Relationship Id="rId29" Type="http://schemas.openxmlformats.org/officeDocument/2006/relationships/tags" Target="../tags/tag585.xml" /><Relationship Id="rId3" Type="http://schemas.openxmlformats.org/officeDocument/2006/relationships/tags" Target="../tags/tag561.xml" /><Relationship Id="rId30" Type="http://schemas.openxmlformats.org/officeDocument/2006/relationships/tags" Target="../tags/tag586.xml" /><Relationship Id="rId31" Type="http://schemas.openxmlformats.org/officeDocument/2006/relationships/tags" Target="../tags/tag587.xml" /><Relationship Id="rId32" Type="http://schemas.openxmlformats.org/officeDocument/2006/relationships/tags" Target="../tags/tag588.xml" /><Relationship Id="rId33" Type="http://schemas.openxmlformats.org/officeDocument/2006/relationships/tags" Target="../tags/tag589.xml" /><Relationship Id="rId34" Type="http://schemas.openxmlformats.org/officeDocument/2006/relationships/tags" Target="../tags/tag590.xml" /><Relationship Id="rId35" Type="http://schemas.openxmlformats.org/officeDocument/2006/relationships/tags" Target="../tags/tag591.xml" /><Relationship Id="rId36" Type="http://schemas.openxmlformats.org/officeDocument/2006/relationships/tags" Target="../tags/tag592.xml" /><Relationship Id="rId37" Type="http://schemas.openxmlformats.org/officeDocument/2006/relationships/tags" Target="../tags/tag593.xml" /><Relationship Id="rId38" Type="http://schemas.openxmlformats.org/officeDocument/2006/relationships/tags" Target="../tags/tag594.xml" /><Relationship Id="rId39" Type="http://schemas.openxmlformats.org/officeDocument/2006/relationships/tags" Target="../tags/tag595.xml" /><Relationship Id="rId4" Type="http://schemas.openxmlformats.org/officeDocument/2006/relationships/tags" Target="../tags/tag562.xml" /><Relationship Id="rId40" Type="http://schemas.openxmlformats.org/officeDocument/2006/relationships/tags" Target="../tags/tag596.xml" /><Relationship Id="rId41" Type="http://schemas.openxmlformats.org/officeDocument/2006/relationships/tags" Target="../tags/tag597.xml" /><Relationship Id="rId42" Type="http://schemas.openxmlformats.org/officeDocument/2006/relationships/tags" Target="../tags/tag598.xml" /><Relationship Id="rId43" Type="http://schemas.openxmlformats.org/officeDocument/2006/relationships/tags" Target="../tags/tag599.xml" /><Relationship Id="rId44" Type="http://schemas.openxmlformats.org/officeDocument/2006/relationships/tags" Target="../tags/tag600.xml" /><Relationship Id="rId45" Type="http://schemas.openxmlformats.org/officeDocument/2006/relationships/tags" Target="../tags/tag601.xml" /><Relationship Id="rId46" Type="http://schemas.openxmlformats.org/officeDocument/2006/relationships/tags" Target="../tags/tag602.xml" /><Relationship Id="rId47" Type="http://schemas.openxmlformats.org/officeDocument/2006/relationships/tags" Target="../tags/tag603.xml" /><Relationship Id="rId48" Type="http://schemas.openxmlformats.org/officeDocument/2006/relationships/tags" Target="../tags/tag604.xml" /><Relationship Id="rId49" Type="http://schemas.openxmlformats.org/officeDocument/2006/relationships/tags" Target="../tags/tag605.xml" /><Relationship Id="rId5" Type="http://schemas.openxmlformats.org/officeDocument/2006/relationships/tags" Target="../tags/tag563.xml" /><Relationship Id="rId50" Type="http://schemas.openxmlformats.org/officeDocument/2006/relationships/tags" Target="../tags/tag606.xml" /><Relationship Id="rId51" Type="http://schemas.openxmlformats.org/officeDocument/2006/relationships/tags" Target="../tags/tag607.xml" /><Relationship Id="rId52" Type="http://schemas.openxmlformats.org/officeDocument/2006/relationships/tags" Target="../tags/tag608.xml" /><Relationship Id="rId53" Type="http://schemas.openxmlformats.org/officeDocument/2006/relationships/oleObject" Target="../embeddings/oleObject38.bin" TargetMode="Internal" /><Relationship Id="rId54" Type="http://schemas.openxmlformats.org/officeDocument/2006/relationships/image" Target="../media/image56.wmf" /><Relationship Id="rId55" Type="http://schemas.openxmlformats.org/officeDocument/2006/relationships/vmlDrawing" Target="../drawings/vmlDrawing18.vml" /><Relationship Id="rId6" Type="http://schemas.openxmlformats.org/officeDocument/2006/relationships/tags" Target="../tags/tag564.xml" /><Relationship Id="rId7" Type="http://schemas.openxmlformats.org/officeDocument/2006/relationships/tags" Target="../tags/tag565.xml" /><Relationship Id="rId8" Type="http://schemas.openxmlformats.org/officeDocument/2006/relationships/tags" Target="../tags/tag566.xml" /><Relationship Id="rId9" Type="http://schemas.openxmlformats.org/officeDocument/2006/relationships/tags" Target="../tags/tag567.xml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619.xml" /><Relationship Id="rId11" Type="http://schemas.openxmlformats.org/officeDocument/2006/relationships/tags" Target="../tags/tag620.xml" /><Relationship Id="rId12" Type="http://schemas.openxmlformats.org/officeDocument/2006/relationships/tags" Target="../tags/tag621.xml" /><Relationship Id="rId13" Type="http://schemas.openxmlformats.org/officeDocument/2006/relationships/tags" Target="../tags/tag622.xml" /><Relationship Id="rId14" Type="http://schemas.openxmlformats.org/officeDocument/2006/relationships/tags" Target="../tags/tag623.xml" /><Relationship Id="rId15" Type="http://schemas.openxmlformats.org/officeDocument/2006/relationships/tags" Target="../tags/tag624.xml" /><Relationship Id="rId16" Type="http://schemas.openxmlformats.org/officeDocument/2006/relationships/tags" Target="../tags/tag625.xml" /><Relationship Id="rId17" Type="http://schemas.openxmlformats.org/officeDocument/2006/relationships/package" Target="../embeddings/Document4.docx" TargetMode="Internal" /><Relationship Id="rId18" Type="http://schemas.openxmlformats.org/officeDocument/2006/relationships/image" Target="../media/image57.emf" /><Relationship Id="rId19" Type="http://schemas.openxmlformats.org/officeDocument/2006/relationships/vmlDrawing" Target="../drawings/vmlDrawing19.vml" /><Relationship Id="rId2" Type="http://schemas.openxmlformats.org/officeDocument/2006/relationships/notesSlide" Target="../notesSlides/notesSlide11.xml" /><Relationship Id="rId3" Type="http://schemas.openxmlformats.org/officeDocument/2006/relationships/tags" Target="../tags/tag612.xml" /><Relationship Id="rId4" Type="http://schemas.openxmlformats.org/officeDocument/2006/relationships/tags" Target="../tags/tag613.xml" /><Relationship Id="rId5" Type="http://schemas.openxmlformats.org/officeDocument/2006/relationships/tags" Target="../tags/tag614.xml" /><Relationship Id="rId6" Type="http://schemas.openxmlformats.org/officeDocument/2006/relationships/tags" Target="../tags/tag615.xml" /><Relationship Id="rId7" Type="http://schemas.openxmlformats.org/officeDocument/2006/relationships/tags" Target="../tags/tag616.xml" /><Relationship Id="rId8" Type="http://schemas.openxmlformats.org/officeDocument/2006/relationships/tags" Target="../tags/tag617.xml" /><Relationship Id="rId9" Type="http://schemas.openxmlformats.org/officeDocument/2006/relationships/tags" Target="../tags/tag618.xml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636.xml" /><Relationship Id="rId11" Type="http://schemas.openxmlformats.org/officeDocument/2006/relationships/tags" Target="../tags/tag637.xml" /><Relationship Id="rId12" Type="http://schemas.openxmlformats.org/officeDocument/2006/relationships/tags" Target="../tags/tag638.xml" /><Relationship Id="rId13" Type="http://schemas.openxmlformats.org/officeDocument/2006/relationships/tags" Target="../tags/tag639.xml" /><Relationship Id="rId14" Type="http://schemas.openxmlformats.org/officeDocument/2006/relationships/tags" Target="../tags/tag640.xml" /><Relationship Id="rId15" Type="http://schemas.openxmlformats.org/officeDocument/2006/relationships/tags" Target="../tags/tag641.xml" /><Relationship Id="rId16" Type="http://schemas.openxmlformats.org/officeDocument/2006/relationships/tags" Target="../tags/tag642.xml" /><Relationship Id="rId17" Type="http://schemas.openxmlformats.org/officeDocument/2006/relationships/tags" Target="../tags/tag643.xml" /><Relationship Id="rId18" Type="http://schemas.openxmlformats.org/officeDocument/2006/relationships/tags" Target="../tags/tag644.xml" /><Relationship Id="rId19" Type="http://schemas.openxmlformats.org/officeDocument/2006/relationships/tags" Target="../tags/tag645.xml" /><Relationship Id="rId2" Type="http://schemas.openxmlformats.org/officeDocument/2006/relationships/notesSlide" Target="../notesSlides/notesSlide12.xml" /><Relationship Id="rId20" Type="http://schemas.openxmlformats.org/officeDocument/2006/relationships/tags" Target="../tags/tag646.xml" /><Relationship Id="rId21" Type="http://schemas.openxmlformats.org/officeDocument/2006/relationships/package" Target="../embeddings/Document5.docx" TargetMode="Internal" /><Relationship Id="rId22" Type="http://schemas.openxmlformats.org/officeDocument/2006/relationships/image" Target="../media/image58.emf" /><Relationship Id="rId23" Type="http://schemas.openxmlformats.org/officeDocument/2006/relationships/vmlDrawing" Target="../drawings/vmlDrawing20.vml" /><Relationship Id="rId3" Type="http://schemas.openxmlformats.org/officeDocument/2006/relationships/tags" Target="../tags/tag629.xml" /><Relationship Id="rId4" Type="http://schemas.openxmlformats.org/officeDocument/2006/relationships/tags" Target="../tags/tag630.xml" /><Relationship Id="rId5" Type="http://schemas.openxmlformats.org/officeDocument/2006/relationships/tags" Target="../tags/tag631.xml" /><Relationship Id="rId6" Type="http://schemas.openxmlformats.org/officeDocument/2006/relationships/tags" Target="../tags/tag632.xml" /><Relationship Id="rId7" Type="http://schemas.openxmlformats.org/officeDocument/2006/relationships/tags" Target="../tags/tag633.xml" /><Relationship Id="rId8" Type="http://schemas.openxmlformats.org/officeDocument/2006/relationships/tags" Target="../tags/tag634.xml" /><Relationship Id="rId9" Type="http://schemas.openxmlformats.org/officeDocument/2006/relationships/tags" Target="../tags/tag635.xml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657.xml" /><Relationship Id="rId11" Type="http://schemas.openxmlformats.org/officeDocument/2006/relationships/tags" Target="../tags/tag658.xml" /><Relationship Id="rId12" Type="http://schemas.openxmlformats.org/officeDocument/2006/relationships/tags" Target="../tags/tag659.xml" /><Relationship Id="rId13" Type="http://schemas.openxmlformats.org/officeDocument/2006/relationships/tags" Target="../tags/tag660.xml" /><Relationship Id="rId14" Type="http://schemas.openxmlformats.org/officeDocument/2006/relationships/tags" Target="../tags/tag661.xml" /><Relationship Id="rId15" Type="http://schemas.openxmlformats.org/officeDocument/2006/relationships/tags" Target="../tags/tag662.xml" /><Relationship Id="rId16" Type="http://schemas.openxmlformats.org/officeDocument/2006/relationships/tags" Target="../tags/tag663.xml" /><Relationship Id="rId17" Type="http://schemas.openxmlformats.org/officeDocument/2006/relationships/tags" Target="../tags/tag664.xml" /><Relationship Id="rId18" Type="http://schemas.openxmlformats.org/officeDocument/2006/relationships/tags" Target="../tags/tag665.xml" /><Relationship Id="rId19" Type="http://schemas.openxmlformats.org/officeDocument/2006/relationships/tags" Target="../tags/tag666.xml" /><Relationship Id="rId2" Type="http://schemas.openxmlformats.org/officeDocument/2006/relationships/notesSlide" Target="../notesSlides/notesSlide13.xml" /><Relationship Id="rId20" Type="http://schemas.openxmlformats.org/officeDocument/2006/relationships/tags" Target="../tags/tag667.xml" /><Relationship Id="rId21" Type="http://schemas.openxmlformats.org/officeDocument/2006/relationships/package" Target="../embeddings/Document6.docx" TargetMode="Internal" /><Relationship Id="rId22" Type="http://schemas.openxmlformats.org/officeDocument/2006/relationships/image" Target="../media/image59.emf" /><Relationship Id="rId23" Type="http://schemas.openxmlformats.org/officeDocument/2006/relationships/vmlDrawing" Target="../drawings/vmlDrawing21.vml" /><Relationship Id="rId3" Type="http://schemas.openxmlformats.org/officeDocument/2006/relationships/tags" Target="../tags/tag650.xml" /><Relationship Id="rId4" Type="http://schemas.openxmlformats.org/officeDocument/2006/relationships/tags" Target="../tags/tag651.xml" /><Relationship Id="rId5" Type="http://schemas.openxmlformats.org/officeDocument/2006/relationships/tags" Target="../tags/tag652.xml" /><Relationship Id="rId6" Type="http://schemas.openxmlformats.org/officeDocument/2006/relationships/tags" Target="../tags/tag653.xml" /><Relationship Id="rId7" Type="http://schemas.openxmlformats.org/officeDocument/2006/relationships/tags" Target="../tags/tag654.xml" /><Relationship Id="rId8" Type="http://schemas.openxmlformats.org/officeDocument/2006/relationships/tags" Target="../tags/tag655.xml" /><Relationship Id="rId9" Type="http://schemas.openxmlformats.org/officeDocument/2006/relationships/tags" Target="../tags/tag656.xml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678.xml" /><Relationship Id="rId11" Type="http://schemas.openxmlformats.org/officeDocument/2006/relationships/tags" Target="../tags/tag679.xml" /><Relationship Id="rId12" Type="http://schemas.openxmlformats.org/officeDocument/2006/relationships/tags" Target="../tags/tag680.xml" /><Relationship Id="rId13" Type="http://schemas.openxmlformats.org/officeDocument/2006/relationships/tags" Target="../tags/tag681.xml" /><Relationship Id="rId14" Type="http://schemas.openxmlformats.org/officeDocument/2006/relationships/tags" Target="../tags/tag682.xml" /><Relationship Id="rId15" Type="http://schemas.openxmlformats.org/officeDocument/2006/relationships/tags" Target="../tags/tag683.xml" /><Relationship Id="rId16" Type="http://schemas.openxmlformats.org/officeDocument/2006/relationships/tags" Target="../tags/tag684.xml" /><Relationship Id="rId17" Type="http://schemas.openxmlformats.org/officeDocument/2006/relationships/tags" Target="../tags/tag685.xml" /><Relationship Id="rId18" Type="http://schemas.openxmlformats.org/officeDocument/2006/relationships/tags" Target="../tags/tag686.xml" /><Relationship Id="rId19" Type="http://schemas.openxmlformats.org/officeDocument/2006/relationships/tags" Target="../tags/tag687.xml" /><Relationship Id="rId2" Type="http://schemas.openxmlformats.org/officeDocument/2006/relationships/notesSlide" Target="../notesSlides/notesSlide14.xml" /><Relationship Id="rId20" Type="http://schemas.openxmlformats.org/officeDocument/2006/relationships/tags" Target="../tags/tag688.xml" /><Relationship Id="rId21" Type="http://schemas.openxmlformats.org/officeDocument/2006/relationships/package" Target="../embeddings/Document7.docx" TargetMode="Internal" /><Relationship Id="rId22" Type="http://schemas.openxmlformats.org/officeDocument/2006/relationships/image" Target="../media/image60.emf" /><Relationship Id="rId23" Type="http://schemas.openxmlformats.org/officeDocument/2006/relationships/vmlDrawing" Target="../drawings/vmlDrawing22.vml" /><Relationship Id="rId3" Type="http://schemas.openxmlformats.org/officeDocument/2006/relationships/tags" Target="../tags/tag671.xml" /><Relationship Id="rId4" Type="http://schemas.openxmlformats.org/officeDocument/2006/relationships/tags" Target="../tags/tag672.xml" /><Relationship Id="rId5" Type="http://schemas.openxmlformats.org/officeDocument/2006/relationships/tags" Target="../tags/tag673.xml" /><Relationship Id="rId6" Type="http://schemas.openxmlformats.org/officeDocument/2006/relationships/tags" Target="../tags/tag674.xml" /><Relationship Id="rId7" Type="http://schemas.openxmlformats.org/officeDocument/2006/relationships/tags" Target="../tags/tag675.xml" /><Relationship Id="rId8" Type="http://schemas.openxmlformats.org/officeDocument/2006/relationships/tags" Target="../tags/tag676.xml" /><Relationship Id="rId9" Type="http://schemas.openxmlformats.org/officeDocument/2006/relationships/tags" Target="../tags/tag677.xml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699.xml" /><Relationship Id="rId11" Type="http://schemas.openxmlformats.org/officeDocument/2006/relationships/tags" Target="../tags/tag700.xml" /><Relationship Id="rId12" Type="http://schemas.openxmlformats.org/officeDocument/2006/relationships/tags" Target="../tags/tag701.xml" /><Relationship Id="rId13" Type="http://schemas.openxmlformats.org/officeDocument/2006/relationships/tags" Target="../tags/tag702.xml" /><Relationship Id="rId14" Type="http://schemas.openxmlformats.org/officeDocument/2006/relationships/tags" Target="../tags/tag703.xml" /><Relationship Id="rId15" Type="http://schemas.openxmlformats.org/officeDocument/2006/relationships/tags" Target="../tags/tag704.xml" /><Relationship Id="rId16" Type="http://schemas.openxmlformats.org/officeDocument/2006/relationships/tags" Target="../tags/tag705.xml" /><Relationship Id="rId17" Type="http://schemas.openxmlformats.org/officeDocument/2006/relationships/tags" Target="../tags/tag706.xml" /><Relationship Id="rId18" Type="http://schemas.openxmlformats.org/officeDocument/2006/relationships/tags" Target="../tags/tag707.xml" /><Relationship Id="rId19" Type="http://schemas.openxmlformats.org/officeDocument/2006/relationships/tags" Target="../tags/tag708.xml" /><Relationship Id="rId2" Type="http://schemas.openxmlformats.org/officeDocument/2006/relationships/notesSlide" Target="../notesSlides/notesSlide15.xml" /><Relationship Id="rId20" Type="http://schemas.openxmlformats.org/officeDocument/2006/relationships/tags" Target="../tags/tag709.xml" /><Relationship Id="rId21" Type="http://schemas.openxmlformats.org/officeDocument/2006/relationships/package" Target="../embeddings/Document8.docx" TargetMode="Internal" /><Relationship Id="rId22" Type="http://schemas.openxmlformats.org/officeDocument/2006/relationships/image" Target="../media/image61.emf" /><Relationship Id="rId23" Type="http://schemas.openxmlformats.org/officeDocument/2006/relationships/tags" Target="../tags/tag710.xml" /><Relationship Id="rId24" Type="http://schemas.openxmlformats.org/officeDocument/2006/relationships/tags" Target="../tags/tag711.xml" /><Relationship Id="rId25" Type="http://schemas.openxmlformats.org/officeDocument/2006/relationships/tags" Target="../tags/tag712.xml" /><Relationship Id="rId26" Type="http://schemas.openxmlformats.org/officeDocument/2006/relationships/package" Target="../embeddings/Document9.docx" TargetMode="Internal" /><Relationship Id="rId27" Type="http://schemas.openxmlformats.org/officeDocument/2006/relationships/image" Target="../media/image62.emf" /><Relationship Id="rId28" Type="http://schemas.openxmlformats.org/officeDocument/2006/relationships/vmlDrawing" Target="../drawings/vmlDrawing23.vml" /><Relationship Id="rId3" Type="http://schemas.openxmlformats.org/officeDocument/2006/relationships/tags" Target="../tags/tag692.xml" /><Relationship Id="rId4" Type="http://schemas.openxmlformats.org/officeDocument/2006/relationships/tags" Target="../tags/tag693.xml" /><Relationship Id="rId5" Type="http://schemas.openxmlformats.org/officeDocument/2006/relationships/tags" Target="../tags/tag694.xml" /><Relationship Id="rId6" Type="http://schemas.openxmlformats.org/officeDocument/2006/relationships/tags" Target="../tags/tag695.xml" /><Relationship Id="rId7" Type="http://schemas.openxmlformats.org/officeDocument/2006/relationships/tags" Target="../tags/tag696.xml" /><Relationship Id="rId8" Type="http://schemas.openxmlformats.org/officeDocument/2006/relationships/tags" Target="../tags/tag697.xml" /><Relationship Id="rId9" Type="http://schemas.openxmlformats.org/officeDocument/2006/relationships/tags" Target="../tags/tag698.xml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62.xml" /><Relationship Id="rId11" Type="http://schemas.openxmlformats.org/officeDocument/2006/relationships/tags" Target="../tags/tag63.xml" /><Relationship Id="rId12" Type="http://schemas.openxmlformats.org/officeDocument/2006/relationships/tags" Target="../tags/tag64.xml" /><Relationship Id="rId13" Type="http://schemas.openxmlformats.org/officeDocument/2006/relationships/tags" Target="../tags/tag65.xml" /><Relationship Id="rId14" Type="http://schemas.openxmlformats.org/officeDocument/2006/relationships/image" Target="../media/image4.jpeg" /><Relationship Id="rId15" Type="http://schemas.openxmlformats.org/officeDocument/2006/relationships/tags" Target="../tags/tag66.xml" /><Relationship Id="rId16" Type="http://schemas.openxmlformats.org/officeDocument/2006/relationships/tags" Target="../tags/tag67.xml" /><Relationship Id="rId17" Type="http://schemas.openxmlformats.org/officeDocument/2006/relationships/tags" Target="../tags/tag68.xml" /><Relationship Id="rId18" Type="http://schemas.openxmlformats.org/officeDocument/2006/relationships/image" Target="../media/image5.png" /><Relationship Id="rId19" Type="http://schemas.openxmlformats.org/officeDocument/2006/relationships/tags" Target="../tags/tag69.xml" /><Relationship Id="rId2" Type="http://schemas.openxmlformats.org/officeDocument/2006/relationships/tags" Target="../tags/tag54.xml" /><Relationship Id="rId20" Type="http://schemas.openxmlformats.org/officeDocument/2006/relationships/tags" Target="../tags/tag70.xml" /><Relationship Id="rId21" Type="http://schemas.openxmlformats.org/officeDocument/2006/relationships/tags" Target="../tags/tag71.xml" /><Relationship Id="rId3" Type="http://schemas.openxmlformats.org/officeDocument/2006/relationships/tags" Target="../tags/tag55.xml" /><Relationship Id="rId4" Type="http://schemas.openxmlformats.org/officeDocument/2006/relationships/tags" Target="../tags/tag56.xml" /><Relationship Id="rId5" Type="http://schemas.openxmlformats.org/officeDocument/2006/relationships/tags" Target="../tags/tag57.xml" /><Relationship Id="rId6" Type="http://schemas.openxmlformats.org/officeDocument/2006/relationships/tags" Target="../tags/tag58.xml" /><Relationship Id="rId7" Type="http://schemas.openxmlformats.org/officeDocument/2006/relationships/tags" Target="../tags/tag59.xml" /><Relationship Id="rId8" Type="http://schemas.openxmlformats.org/officeDocument/2006/relationships/tags" Target="../tags/tag60.xml" /><Relationship Id="rId9" Type="http://schemas.openxmlformats.org/officeDocument/2006/relationships/tags" Target="../tags/tag61.xml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723.xml" /><Relationship Id="rId11" Type="http://schemas.openxmlformats.org/officeDocument/2006/relationships/tags" Target="../tags/tag724.xml" /><Relationship Id="rId12" Type="http://schemas.openxmlformats.org/officeDocument/2006/relationships/tags" Target="../tags/tag725.xml" /><Relationship Id="rId13" Type="http://schemas.openxmlformats.org/officeDocument/2006/relationships/tags" Target="../tags/tag726.xml" /><Relationship Id="rId14" Type="http://schemas.openxmlformats.org/officeDocument/2006/relationships/tags" Target="../tags/tag727.xml" /><Relationship Id="rId15" Type="http://schemas.openxmlformats.org/officeDocument/2006/relationships/tags" Target="../tags/tag728.xml" /><Relationship Id="rId16" Type="http://schemas.openxmlformats.org/officeDocument/2006/relationships/tags" Target="../tags/tag729.xml" /><Relationship Id="rId17" Type="http://schemas.openxmlformats.org/officeDocument/2006/relationships/tags" Target="../tags/tag730.xml" /><Relationship Id="rId18" Type="http://schemas.openxmlformats.org/officeDocument/2006/relationships/tags" Target="../tags/tag731.xml" /><Relationship Id="rId19" Type="http://schemas.openxmlformats.org/officeDocument/2006/relationships/tags" Target="../tags/tag732.xml" /><Relationship Id="rId2" Type="http://schemas.openxmlformats.org/officeDocument/2006/relationships/notesSlide" Target="../notesSlides/notesSlide16.xml" /><Relationship Id="rId20" Type="http://schemas.openxmlformats.org/officeDocument/2006/relationships/tags" Target="../tags/tag733.xml" /><Relationship Id="rId21" Type="http://schemas.openxmlformats.org/officeDocument/2006/relationships/tags" Target="../tags/tag734.xml" /><Relationship Id="rId22" Type="http://schemas.openxmlformats.org/officeDocument/2006/relationships/package" Target="../embeddings/Document10.docx" TargetMode="Internal" /><Relationship Id="rId23" Type="http://schemas.openxmlformats.org/officeDocument/2006/relationships/image" Target="../media/image61.emf" /><Relationship Id="rId24" Type="http://schemas.openxmlformats.org/officeDocument/2006/relationships/tags" Target="../tags/tag735.xml" /><Relationship Id="rId25" Type="http://schemas.openxmlformats.org/officeDocument/2006/relationships/package" Target="../embeddings/Document11.docx" TargetMode="Internal" /><Relationship Id="rId26" Type="http://schemas.openxmlformats.org/officeDocument/2006/relationships/image" Target="../media/image63.emf" /><Relationship Id="rId27" Type="http://schemas.openxmlformats.org/officeDocument/2006/relationships/vmlDrawing" Target="../drawings/vmlDrawing24.vml" /><Relationship Id="rId3" Type="http://schemas.openxmlformats.org/officeDocument/2006/relationships/tags" Target="../tags/tag716.xml" /><Relationship Id="rId4" Type="http://schemas.openxmlformats.org/officeDocument/2006/relationships/tags" Target="../tags/tag717.xml" /><Relationship Id="rId5" Type="http://schemas.openxmlformats.org/officeDocument/2006/relationships/tags" Target="../tags/tag718.xml" /><Relationship Id="rId6" Type="http://schemas.openxmlformats.org/officeDocument/2006/relationships/tags" Target="../tags/tag719.xml" /><Relationship Id="rId7" Type="http://schemas.openxmlformats.org/officeDocument/2006/relationships/tags" Target="../tags/tag720.xml" /><Relationship Id="rId8" Type="http://schemas.openxmlformats.org/officeDocument/2006/relationships/tags" Target="../tags/tag721.xml" /><Relationship Id="rId9" Type="http://schemas.openxmlformats.org/officeDocument/2006/relationships/tags" Target="../tags/tag722.xml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746.xml" /><Relationship Id="rId11" Type="http://schemas.openxmlformats.org/officeDocument/2006/relationships/tags" Target="../tags/tag747.xml" /><Relationship Id="rId12" Type="http://schemas.openxmlformats.org/officeDocument/2006/relationships/tags" Target="../tags/tag748.xml" /><Relationship Id="rId13" Type="http://schemas.openxmlformats.org/officeDocument/2006/relationships/tags" Target="../tags/tag749.xml" /><Relationship Id="rId14" Type="http://schemas.openxmlformats.org/officeDocument/2006/relationships/tags" Target="../tags/tag750.xml" /><Relationship Id="rId15" Type="http://schemas.openxmlformats.org/officeDocument/2006/relationships/tags" Target="../tags/tag751.xml" /><Relationship Id="rId16" Type="http://schemas.openxmlformats.org/officeDocument/2006/relationships/tags" Target="../tags/tag752.xml" /><Relationship Id="rId17" Type="http://schemas.openxmlformats.org/officeDocument/2006/relationships/package" Target="../embeddings/Document12.docx" TargetMode="Internal" /><Relationship Id="rId18" Type="http://schemas.openxmlformats.org/officeDocument/2006/relationships/image" Target="../media/image64.emf" /><Relationship Id="rId19" Type="http://schemas.openxmlformats.org/officeDocument/2006/relationships/vmlDrawing" Target="../drawings/vmlDrawing25.vml" /><Relationship Id="rId2" Type="http://schemas.openxmlformats.org/officeDocument/2006/relationships/notesSlide" Target="../notesSlides/notesSlide17.xml" /><Relationship Id="rId3" Type="http://schemas.openxmlformats.org/officeDocument/2006/relationships/tags" Target="../tags/tag739.xml" /><Relationship Id="rId4" Type="http://schemas.openxmlformats.org/officeDocument/2006/relationships/tags" Target="../tags/tag740.xml" /><Relationship Id="rId5" Type="http://schemas.openxmlformats.org/officeDocument/2006/relationships/tags" Target="../tags/tag741.xml" /><Relationship Id="rId6" Type="http://schemas.openxmlformats.org/officeDocument/2006/relationships/tags" Target="../tags/tag742.xml" /><Relationship Id="rId7" Type="http://schemas.openxmlformats.org/officeDocument/2006/relationships/tags" Target="../tags/tag743.xml" /><Relationship Id="rId8" Type="http://schemas.openxmlformats.org/officeDocument/2006/relationships/tags" Target="../tags/tag744.xml" /><Relationship Id="rId9" Type="http://schemas.openxmlformats.org/officeDocument/2006/relationships/tags" Target="../tags/tag745.xml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763.xml" /><Relationship Id="rId11" Type="http://schemas.openxmlformats.org/officeDocument/2006/relationships/tags" Target="../tags/tag764.xml" /><Relationship Id="rId12" Type="http://schemas.openxmlformats.org/officeDocument/2006/relationships/tags" Target="../tags/tag765.xml" /><Relationship Id="rId13" Type="http://schemas.openxmlformats.org/officeDocument/2006/relationships/tags" Target="../tags/tag766.xml" /><Relationship Id="rId14" Type="http://schemas.openxmlformats.org/officeDocument/2006/relationships/tags" Target="../tags/tag767.xml" /><Relationship Id="rId15" Type="http://schemas.openxmlformats.org/officeDocument/2006/relationships/tags" Target="../tags/tag768.xml" /><Relationship Id="rId16" Type="http://schemas.openxmlformats.org/officeDocument/2006/relationships/tags" Target="../tags/tag769.xml" /><Relationship Id="rId17" Type="http://schemas.openxmlformats.org/officeDocument/2006/relationships/package" Target="../embeddings/Document13.docx" TargetMode="Internal" /><Relationship Id="rId18" Type="http://schemas.openxmlformats.org/officeDocument/2006/relationships/image" Target="../media/image65.emf" /><Relationship Id="rId19" Type="http://schemas.openxmlformats.org/officeDocument/2006/relationships/vmlDrawing" Target="../drawings/vmlDrawing26.vml" /><Relationship Id="rId2" Type="http://schemas.openxmlformats.org/officeDocument/2006/relationships/notesSlide" Target="../notesSlides/notesSlide18.xml" /><Relationship Id="rId3" Type="http://schemas.openxmlformats.org/officeDocument/2006/relationships/tags" Target="../tags/tag756.xml" /><Relationship Id="rId4" Type="http://schemas.openxmlformats.org/officeDocument/2006/relationships/tags" Target="../tags/tag757.xml" /><Relationship Id="rId5" Type="http://schemas.openxmlformats.org/officeDocument/2006/relationships/tags" Target="../tags/tag758.xml" /><Relationship Id="rId6" Type="http://schemas.openxmlformats.org/officeDocument/2006/relationships/tags" Target="../tags/tag759.xml" /><Relationship Id="rId7" Type="http://schemas.openxmlformats.org/officeDocument/2006/relationships/tags" Target="../tags/tag760.xml" /><Relationship Id="rId8" Type="http://schemas.openxmlformats.org/officeDocument/2006/relationships/tags" Target="../tags/tag761.xml" /><Relationship Id="rId9" Type="http://schemas.openxmlformats.org/officeDocument/2006/relationships/tags" Target="../tags/tag762.xml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780.xml" /><Relationship Id="rId11" Type="http://schemas.openxmlformats.org/officeDocument/2006/relationships/tags" Target="../tags/tag781.xml" /><Relationship Id="rId12" Type="http://schemas.openxmlformats.org/officeDocument/2006/relationships/tags" Target="../tags/tag782.xml" /><Relationship Id="rId13" Type="http://schemas.openxmlformats.org/officeDocument/2006/relationships/tags" Target="../tags/tag783.xml" /><Relationship Id="rId14" Type="http://schemas.openxmlformats.org/officeDocument/2006/relationships/tags" Target="../tags/tag784.xml" /><Relationship Id="rId15" Type="http://schemas.openxmlformats.org/officeDocument/2006/relationships/tags" Target="../tags/tag785.xml" /><Relationship Id="rId16" Type="http://schemas.openxmlformats.org/officeDocument/2006/relationships/tags" Target="../tags/tag786.xml" /><Relationship Id="rId17" Type="http://schemas.openxmlformats.org/officeDocument/2006/relationships/tags" Target="../tags/tag787.xml" /><Relationship Id="rId18" Type="http://schemas.openxmlformats.org/officeDocument/2006/relationships/tags" Target="../tags/tag788.xml" /><Relationship Id="rId19" Type="http://schemas.openxmlformats.org/officeDocument/2006/relationships/tags" Target="../tags/tag789.xml" /><Relationship Id="rId2" Type="http://schemas.openxmlformats.org/officeDocument/2006/relationships/notesSlide" Target="../notesSlides/notesSlide19.xml" /><Relationship Id="rId20" Type="http://schemas.openxmlformats.org/officeDocument/2006/relationships/tags" Target="../tags/tag790.xml" /><Relationship Id="rId21" Type="http://schemas.openxmlformats.org/officeDocument/2006/relationships/package" Target="../embeddings/Document14.docx" TargetMode="Internal" /><Relationship Id="rId22" Type="http://schemas.openxmlformats.org/officeDocument/2006/relationships/image" Target="../media/image66.emf" /><Relationship Id="rId23" Type="http://schemas.openxmlformats.org/officeDocument/2006/relationships/tags" Target="../tags/tag791.xml" /><Relationship Id="rId24" Type="http://schemas.openxmlformats.org/officeDocument/2006/relationships/tags" Target="../tags/tag792.xml" /><Relationship Id="rId25" Type="http://schemas.openxmlformats.org/officeDocument/2006/relationships/tags" Target="../tags/tag793.xml" /><Relationship Id="rId26" Type="http://schemas.openxmlformats.org/officeDocument/2006/relationships/package" Target="../embeddings/Document15.docx" TargetMode="Internal" /><Relationship Id="rId27" Type="http://schemas.openxmlformats.org/officeDocument/2006/relationships/image" Target="../media/image67.emf" /><Relationship Id="rId28" Type="http://schemas.openxmlformats.org/officeDocument/2006/relationships/vmlDrawing" Target="../drawings/vmlDrawing27.vml" /><Relationship Id="rId3" Type="http://schemas.openxmlformats.org/officeDocument/2006/relationships/tags" Target="../tags/tag773.xml" /><Relationship Id="rId4" Type="http://schemas.openxmlformats.org/officeDocument/2006/relationships/tags" Target="../tags/tag774.xml" /><Relationship Id="rId5" Type="http://schemas.openxmlformats.org/officeDocument/2006/relationships/tags" Target="../tags/tag775.xml" /><Relationship Id="rId6" Type="http://schemas.openxmlformats.org/officeDocument/2006/relationships/tags" Target="../tags/tag776.xml" /><Relationship Id="rId7" Type="http://schemas.openxmlformats.org/officeDocument/2006/relationships/tags" Target="../tags/tag777.xml" /><Relationship Id="rId8" Type="http://schemas.openxmlformats.org/officeDocument/2006/relationships/tags" Target="../tags/tag778.xml" /><Relationship Id="rId9" Type="http://schemas.openxmlformats.org/officeDocument/2006/relationships/tags" Target="../tags/tag779.xml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804.xml" /><Relationship Id="rId11" Type="http://schemas.openxmlformats.org/officeDocument/2006/relationships/tags" Target="../tags/tag805.xml" /><Relationship Id="rId12" Type="http://schemas.openxmlformats.org/officeDocument/2006/relationships/tags" Target="../tags/tag806.xml" /><Relationship Id="rId13" Type="http://schemas.openxmlformats.org/officeDocument/2006/relationships/tags" Target="../tags/tag807.xml" /><Relationship Id="rId14" Type="http://schemas.openxmlformats.org/officeDocument/2006/relationships/tags" Target="../tags/tag808.xml" /><Relationship Id="rId15" Type="http://schemas.openxmlformats.org/officeDocument/2006/relationships/tags" Target="../tags/tag809.xml" /><Relationship Id="rId16" Type="http://schemas.openxmlformats.org/officeDocument/2006/relationships/tags" Target="../tags/tag810.xml" /><Relationship Id="rId17" Type="http://schemas.openxmlformats.org/officeDocument/2006/relationships/tags" Target="../tags/tag811.xml" /><Relationship Id="rId18" Type="http://schemas.openxmlformats.org/officeDocument/2006/relationships/tags" Target="../tags/tag812.xml" /><Relationship Id="rId19" Type="http://schemas.openxmlformats.org/officeDocument/2006/relationships/tags" Target="../tags/tag813.xml" /><Relationship Id="rId2" Type="http://schemas.openxmlformats.org/officeDocument/2006/relationships/notesSlide" Target="../notesSlides/notesSlide20.xml" /><Relationship Id="rId20" Type="http://schemas.openxmlformats.org/officeDocument/2006/relationships/package" Target="../embeddings/Document16.docx" TargetMode="Internal" /><Relationship Id="rId21" Type="http://schemas.openxmlformats.org/officeDocument/2006/relationships/image" Target="../media/image68.emf" /><Relationship Id="rId22" Type="http://schemas.openxmlformats.org/officeDocument/2006/relationships/tags" Target="../tags/tag814.xml" /><Relationship Id="rId23" Type="http://schemas.openxmlformats.org/officeDocument/2006/relationships/tags" Target="../tags/tag815.xml" /><Relationship Id="rId24" Type="http://schemas.openxmlformats.org/officeDocument/2006/relationships/tags" Target="../tags/tag816.xml" /><Relationship Id="rId25" Type="http://schemas.openxmlformats.org/officeDocument/2006/relationships/package" Target="../embeddings/Document17.docx" TargetMode="Internal" /><Relationship Id="rId26" Type="http://schemas.openxmlformats.org/officeDocument/2006/relationships/image" Target="../media/image69.emf" /><Relationship Id="rId27" Type="http://schemas.openxmlformats.org/officeDocument/2006/relationships/tags" Target="../tags/tag817.xml" /><Relationship Id="rId28" Type="http://schemas.openxmlformats.org/officeDocument/2006/relationships/vmlDrawing" Target="../drawings/vmlDrawing28.vml" /><Relationship Id="rId3" Type="http://schemas.openxmlformats.org/officeDocument/2006/relationships/tags" Target="../tags/tag797.xml" /><Relationship Id="rId4" Type="http://schemas.openxmlformats.org/officeDocument/2006/relationships/tags" Target="../tags/tag798.xml" /><Relationship Id="rId5" Type="http://schemas.openxmlformats.org/officeDocument/2006/relationships/tags" Target="../tags/tag799.xml" /><Relationship Id="rId6" Type="http://schemas.openxmlformats.org/officeDocument/2006/relationships/tags" Target="../tags/tag800.xml" /><Relationship Id="rId7" Type="http://schemas.openxmlformats.org/officeDocument/2006/relationships/tags" Target="../tags/tag801.xml" /><Relationship Id="rId8" Type="http://schemas.openxmlformats.org/officeDocument/2006/relationships/tags" Target="../tags/tag802.xml" /><Relationship Id="rId9" Type="http://schemas.openxmlformats.org/officeDocument/2006/relationships/tags" Target="../tags/tag803.xml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828.xml" /><Relationship Id="rId11" Type="http://schemas.openxmlformats.org/officeDocument/2006/relationships/tags" Target="../tags/tag829.xml" /><Relationship Id="rId12" Type="http://schemas.openxmlformats.org/officeDocument/2006/relationships/tags" Target="../tags/tag830.xml" /><Relationship Id="rId13" Type="http://schemas.openxmlformats.org/officeDocument/2006/relationships/image" Target="../media/image70.png" /><Relationship Id="rId14" Type="http://schemas.openxmlformats.org/officeDocument/2006/relationships/tags" Target="../tags/tag831.xml" /><Relationship Id="rId2" Type="http://schemas.openxmlformats.org/officeDocument/2006/relationships/notesSlide" Target="../notesSlides/notesSlide21.xml" /><Relationship Id="rId3" Type="http://schemas.openxmlformats.org/officeDocument/2006/relationships/tags" Target="../tags/tag821.xml" /><Relationship Id="rId4" Type="http://schemas.openxmlformats.org/officeDocument/2006/relationships/tags" Target="../tags/tag822.xml" /><Relationship Id="rId5" Type="http://schemas.openxmlformats.org/officeDocument/2006/relationships/tags" Target="../tags/tag823.xml" /><Relationship Id="rId6" Type="http://schemas.openxmlformats.org/officeDocument/2006/relationships/tags" Target="../tags/tag824.xml" /><Relationship Id="rId7" Type="http://schemas.openxmlformats.org/officeDocument/2006/relationships/tags" Target="../tags/tag825.xml" /><Relationship Id="rId8" Type="http://schemas.openxmlformats.org/officeDocument/2006/relationships/tags" Target="../tags/tag826.xml" /><Relationship Id="rId9" Type="http://schemas.openxmlformats.org/officeDocument/2006/relationships/tags" Target="../tags/tag827.xml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842.xml" /><Relationship Id="rId11" Type="http://schemas.openxmlformats.org/officeDocument/2006/relationships/tags" Target="../tags/tag843.xml" /><Relationship Id="rId12" Type="http://schemas.openxmlformats.org/officeDocument/2006/relationships/tags" Target="../tags/tag844.xml" /><Relationship Id="rId13" Type="http://schemas.openxmlformats.org/officeDocument/2006/relationships/tags" Target="../tags/tag845.xml" /><Relationship Id="rId2" Type="http://schemas.openxmlformats.org/officeDocument/2006/relationships/notesSlide" Target="../notesSlides/notesSlide22.xml" /><Relationship Id="rId3" Type="http://schemas.openxmlformats.org/officeDocument/2006/relationships/tags" Target="../tags/tag835.xml" /><Relationship Id="rId4" Type="http://schemas.openxmlformats.org/officeDocument/2006/relationships/tags" Target="../tags/tag836.xml" /><Relationship Id="rId5" Type="http://schemas.openxmlformats.org/officeDocument/2006/relationships/tags" Target="../tags/tag837.xml" /><Relationship Id="rId6" Type="http://schemas.openxmlformats.org/officeDocument/2006/relationships/tags" Target="../tags/tag838.xml" /><Relationship Id="rId7" Type="http://schemas.openxmlformats.org/officeDocument/2006/relationships/tags" Target="../tags/tag839.xml" /><Relationship Id="rId8" Type="http://schemas.openxmlformats.org/officeDocument/2006/relationships/tags" Target="../tags/tag840.xml" /><Relationship Id="rId9" Type="http://schemas.openxmlformats.org/officeDocument/2006/relationships/tags" Target="../tags/tag841.xml" /></Relationships>
</file>

<file path=ppt/slides/_rels/slide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856.xml" /><Relationship Id="rId11" Type="http://schemas.openxmlformats.org/officeDocument/2006/relationships/tags" Target="../tags/tag857.xml" /><Relationship Id="rId12" Type="http://schemas.openxmlformats.org/officeDocument/2006/relationships/package" Target="../embeddings/Document18.docx" TargetMode="Internal" /><Relationship Id="rId13" Type="http://schemas.openxmlformats.org/officeDocument/2006/relationships/image" Target="../media/image71.emf" /><Relationship Id="rId14" Type="http://schemas.openxmlformats.org/officeDocument/2006/relationships/tags" Target="../tags/tag858.xml" /><Relationship Id="rId15" Type="http://schemas.openxmlformats.org/officeDocument/2006/relationships/tags" Target="../tags/tag859.xml" /><Relationship Id="rId16" Type="http://schemas.openxmlformats.org/officeDocument/2006/relationships/tags" Target="../tags/tag860.xml" /><Relationship Id="rId17" Type="http://schemas.openxmlformats.org/officeDocument/2006/relationships/package" Target="../embeddings/Document19.docx" TargetMode="Internal" /><Relationship Id="rId18" Type="http://schemas.openxmlformats.org/officeDocument/2006/relationships/image" Target="../media/image72.emf" /><Relationship Id="rId19" Type="http://schemas.openxmlformats.org/officeDocument/2006/relationships/tags" Target="../tags/tag861.xml" /><Relationship Id="rId2" Type="http://schemas.openxmlformats.org/officeDocument/2006/relationships/notesSlide" Target="../notesSlides/notesSlide23.xml" /><Relationship Id="rId20" Type="http://schemas.openxmlformats.org/officeDocument/2006/relationships/package" Target="../embeddings/Document20.docx" TargetMode="Internal" /><Relationship Id="rId21" Type="http://schemas.openxmlformats.org/officeDocument/2006/relationships/image" Target="../media/image73.emf" /><Relationship Id="rId22" Type="http://schemas.openxmlformats.org/officeDocument/2006/relationships/tags" Target="../tags/tag862.xml" /><Relationship Id="rId23" Type="http://schemas.openxmlformats.org/officeDocument/2006/relationships/package" Target="../embeddings/Document21.docx" TargetMode="Internal" /><Relationship Id="rId24" Type="http://schemas.openxmlformats.org/officeDocument/2006/relationships/image" Target="../media/image74.emf" /><Relationship Id="rId25" Type="http://schemas.openxmlformats.org/officeDocument/2006/relationships/tags" Target="../tags/tag863.xml" /><Relationship Id="rId26" Type="http://schemas.openxmlformats.org/officeDocument/2006/relationships/tags" Target="../tags/tag864.xml" /><Relationship Id="rId27" Type="http://schemas.openxmlformats.org/officeDocument/2006/relationships/tags" Target="../tags/tag865.xml" /><Relationship Id="rId28" Type="http://schemas.openxmlformats.org/officeDocument/2006/relationships/vmlDrawing" Target="../drawings/vmlDrawing29.vml" /><Relationship Id="rId3" Type="http://schemas.openxmlformats.org/officeDocument/2006/relationships/tags" Target="../tags/tag849.xml" /><Relationship Id="rId4" Type="http://schemas.openxmlformats.org/officeDocument/2006/relationships/tags" Target="../tags/tag850.xml" /><Relationship Id="rId5" Type="http://schemas.openxmlformats.org/officeDocument/2006/relationships/tags" Target="../tags/tag851.xml" /><Relationship Id="rId6" Type="http://schemas.openxmlformats.org/officeDocument/2006/relationships/tags" Target="../tags/tag852.xml" /><Relationship Id="rId7" Type="http://schemas.openxmlformats.org/officeDocument/2006/relationships/tags" Target="../tags/tag853.xml" /><Relationship Id="rId8" Type="http://schemas.openxmlformats.org/officeDocument/2006/relationships/tags" Target="../tags/tag854.xml" /><Relationship Id="rId9" Type="http://schemas.openxmlformats.org/officeDocument/2006/relationships/tags" Target="../tags/tag855.xml" /></Relationships>
</file>

<file path=ppt/slides/_rels/slide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876.xml" /><Relationship Id="rId11" Type="http://schemas.openxmlformats.org/officeDocument/2006/relationships/tags" Target="../tags/tag877.xml" /><Relationship Id="rId12" Type="http://schemas.openxmlformats.org/officeDocument/2006/relationships/tags" Target="../tags/tag878.xml" /><Relationship Id="rId13" Type="http://schemas.openxmlformats.org/officeDocument/2006/relationships/tags" Target="../tags/tag879.xml" /><Relationship Id="rId14" Type="http://schemas.openxmlformats.org/officeDocument/2006/relationships/package" Target="../embeddings/Document22.docx" TargetMode="Internal" /><Relationship Id="rId15" Type="http://schemas.openxmlformats.org/officeDocument/2006/relationships/image" Target="../media/image75.emf" /><Relationship Id="rId16" Type="http://schemas.openxmlformats.org/officeDocument/2006/relationships/tags" Target="../tags/tag880.xml" /><Relationship Id="rId17" Type="http://schemas.openxmlformats.org/officeDocument/2006/relationships/package" Target="../embeddings/Document23.docx" TargetMode="Internal" /><Relationship Id="rId18" Type="http://schemas.openxmlformats.org/officeDocument/2006/relationships/image" Target="../media/image76.emf" /><Relationship Id="rId19" Type="http://schemas.openxmlformats.org/officeDocument/2006/relationships/image" Target="../media/image77.png" /><Relationship Id="rId2" Type="http://schemas.openxmlformats.org/officeDocument/2006/relationships/notesSlide" Target="../notesSlides/notesSlide24.xml" /><Relationship Id="rId20" Type="http://schemas.openxmlformats.org/officeDocument/2006/relationships/tags" Target="../tags/tag881.xml" /><Relationship Id="rId21" Type="http://schemas.openxmlformats.org/officeDocument/2006/relationships/vmlDrawing" Target="../drawings/vmlDrawing30.vml" /><Relationship Id="rId3" Type="http://schemas.openxmlformats.org/officeDocument/2006/relationships/tags" Target="../tags/tag869.xml" /><Relationship Id="rId4" Type="http://schemas.openxmlformats.org/officeDocument/2006/relationships/tags" Target="../tags/tag870.xml" /><Relationship Id="rId5" Type="http://schemas.openxmlformats.org/officeDocument/2006/relationships/tags" Target="../tags/tag871.xml" /><Relationship Id="rId6" Type="http://schemas.openxmlformats.org/officeDocument/2006/relationships/tags" Target="../tags/tag872.xml" /><Relationship Id="rId7" Type="http://schemas.openxmlformats.org/officeDocument/2006/relationships/tags" Target="../tags/tag873.xml" /><Relationship Id="rId8" Type="http://schemas.openxmlformats.org/officeDocument/2006/relationships/tags" Target="../tags/tag874.xml" /><Relationship Id="rId9" Type="http://schemas.openxmlformats.org/officeDocument/2006/relationships/tags" Target="../tags/tag875.xml" /></Relationships>
</file>

<file path=ppt/slides/_rels/slide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892.xml" /><Relationship Id="rId11" Type="http://schemas.openxmlformats.org/officeDocument/2006/relationships/tags" Target="../tags/tag893.xml" /><Relationship Id="rId12" Type="http://schemas.openxmlformats.org/officeDocument/2006/relationships/tags" Target="../tags/tag894.xml" /><Relationship Id="rId13" Type="http://schemas.openxmlformats.org/officeDocument/2006/relationships/image" Target="../media/image77.png" /><Relationship Id="rId14" Type="http://schemas.openxmlformats.org/officeDocument/2006/relationships/tags" Target="../tags/tag895.xml" /><Relationship Id="rId15" Type="http://schemas.openxmlformats.org/officeDocument/2006/relationships/tags" Target="../tags/tag896.xml" /><Relationship Id="rId16" Type="http://schemas.openxmlformats.org/officeDocument/2006/relationships/package" Target="../embeddings/Document24.docx" TargetMode="Internal" /><Relationship Id="rId17" Type="http://schemas.openxmlformats.org/officeDocument/2006/relationships/image" Target="../media/image75.emf" /><Relationship Id="rId18" Type="http://schemas.openxmlformats.org/officeDocument/2006/relationships/tags" Target="../tags/tag897.xml" /><Relationship Id="rId19" Type="http://schemas.openxmlformats.org/officeDocument/2006/relationships/package" Target="../embeddings/Document25.docx" TargetMode="Internal" /><Relationship Id="rId2" Type="http://schemas.openxmlformats.org/officeDocument/2006/relationships/notesSlide" Target="../notesSlides/notesSlide25.xml" /><Relationship Id="rId20" Type="http://schemas.openxmlformats.org/officeDocument/2006/relationships/image" Target="../media/image78.emf" /><Relationship Id="rId21" Type="http://schemas.openxmlformats.org/officeDocument/2006/relationships/tags" Target="../tags/tag898.xml" /><Relationship Id="rId22" Type="http://schemas.openxmlformats.org/officeDocument/2006/relationships/package" Target="../embeddings/Document26.docx" TargetMode="Internal" /><Relationship Id="rId23" Type="http://schemas.openxmlformats.org/officeDocument/2006/relationships/image" Target="../media/image79.emf" /><Relationship Id="rId24" Type="http://schemas.openxmlformats.org/officeDocument/2006/relationships/image" Target="../media/image80.png" /><Relationship Id="rId25" Type="http://schemas.openxmlformats.org/officeDocument/2006/relationships/tags" Target="../tags/tag899.xml" /><Relationship Id="rId26" Type="http://schemas.openxmlformats.org/officeDocument/2006/relationships/vmlDrawing" Target="../drawings/vmlDrawing31.vml" /><Relationship Id="rId3" Type="http://schemas.openxmlformats.org/officeDocument/2006/relationships/tags" Target="../tags/tag885.xml" /><Relationship Id="rId4" Type="http://schemas.openxmlformats.org/officeDocument/2006/relationships/tags" Target="../tags/tag886.xml" /><Relationship Id="rId5" Type="http://schemas.openxmlformats.org/officeDocument/2006/relationships/tags" Target="../tags/tag887.xml" /><Relationship Id="rId6" Type="http://schemas.openxmlformats.org/officeDocument/2006/relationships/tags" Target="../tags/tag888.xml" /><Relationship Id="rId7" Type="http://schemas.openxmlformats.org/officeDocument/2006/relationships/tags" Target="../tags/tag889.xml" /><Relationship Id="rId8" Type="http://schemas.openxmlformats.org/officeDocument/2006/relationships/tags" Target="../tags/tag890.xml" /><Relationship Id="rId9" Type="http://schemas.openxmlformats.org/officeDocument/2006/relationships/tags" Target="../tags/tag891.xml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80.xml" /><Relationship Id="rId11" Type="http://schemas.openxmlformats.org/officeDocument/2006/relationships/tags" Target="../tags/tag81.xml" /><Relationship Id="rId12" Type="http://schemas.openxmlformats.org/officeDocument/2006/relationships/tags" Target="../tags/tag82.xml" /><Relationship Id="rId13" Type="http://schemas.openxmlformats.org/officeDocument/2006/relationships/tags" Target="../tags/tag83.xml" /><Relationship Id="rId14" Type="http://schemas.openxmlformats.org/officeDocument/2006/relationships/tags" Target="../tags/tag84.xml" /><Relationship Id="rId2" Type="http://schemas.openxmlformats.org/officeDocument/2006/relationships/tags" Target="../tags/tag72.xml" /><Relationship Id="rId3" Type="http://schemas.openxmlformats.org/officeDocument/2006/relationships/tags" Target="../tags/tag73.xml" /><Relationship Id="rId4" Type="http://schemas.openxmlformats.org/officeDocument/2006/relationships/tags" Target="../tags/tag74.xml" /><Relationship Id="rId5" Type="http://schemas.openxmlformats.org/officeDocument/2006/relationships/tags" Target="../tags/tag75.xml" /><Relationship Id="rId6" Type="http://schemas.openxmlformats.org/officeDocument/2006/relationships/tags" Target="../tags/tag76.xml" /><Relationship Id="rId7" Type="http://schemas.openxmlformats.org/officeDocument/2006/relationships/tags" Target="../tags/tag77.xml" /><Relationship Id="rId8" Type="http://schemas.openxmlformats.org/officeDocument/2006/relationships/tags" Target="../tags/tag78.xml" /><Relationship Id="rId9" Type="http://schemas.openxmlformats.org/officeDocument/2006/relationships/tags" Target="../tags/tag79.xml" /></Relationships>
</file>

<file path=ppt/slides/_rels/slide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910.xml" /><Relationship Id="rId11" Type="http://schemas.openxmlformats.org/officeDocument/2006/relationships/tags" Target="../tags/tag911.xml" /><Relationship Id="rId12" Type="http://schemas.openxmlformats.org/officeDocument/2006/relationships/tags" Target="../tags/tag912.xml" /><Relationship Id="rId13" Type="http://schemas.openxmlformats.org/officeDocument/2006/relationships/tags" Target="../tags/tag913.xml" /><Relationship Id="rId14" Type="http://schemas.openxmlformats.org/officeDocument/2006/relationships/package" Target="../embeddings/Document27.docx" TargetMode="Internal" /><Relationship Id="rId15" Type="http://schemas.openxmlformats.org/officeDocument/2006/relationships/image" Target="../media/image81.emf" /><Relationship Id="rId16" Type="http://schemas.openxmlformats.org/officeDocument/2006/relationships/tags" Target="../tags/tag914.xml" /><Relationship Id="rId17" Type="http://schemas.openxmlformats.org/officeDocument/2006/relationships/package" Target="../embeddings/Document28.docx" TargetMode="Internal" /><Relationship Id="rId18" Type="http://schemas.openxmlformats.org/officeDocument/2006/relationships/image" Target="../media/image82.emf" /><Relationship Id="rId19" Type="http://schemas.openxmlformats.org/officeDocument/2006/relationships/image" Target="../media/image83.png" /><Relationship Id="rId2" Type="http://schemas.openxmlformats.org/officeDocument/2006/relationships/notesSlide" Target="../notesSlides/notesSlide26.xml" /><Relationship Id="rId20" Type="http://schemas.openxmlformats.org/officeDocument/2006/relationships/tags" Target="../tags/tag915.xml" /><Relationship Id="rId21" Type="http://schemas.openxmlformats.org/officeDocument/2006/relationships/tags" Target="../tags/tag916.xml" /><Relationship Id="rId22" Type="http://schemas.openxmlformats.org/officeDocument/2006/relationships/package" Target="../embeddings/Document29.docx" TargetMode="Internal" /><Relationship Id="rId23" Type="http://schemas.openxmlformats.org/officeDocument/2006/relationships/image" Target="../media/image84.emf" /><Relationship Id="rId24" Type="http://schemas.openxmlformats.org/officeDocument/2006/relationships/vmlDrawing" Target="../drawings/vmlDrawing32.vml" /><Relationship Id="rId3" Type="http://schemas.openxmlformats.org/officeDocument/2006/relationships/tags" Target="../tags/tag903.xml" /><Relationship Id="rId4" Type="http://schemas.openxmlformats.org/officeDocument/2006/relationships/tags" Target="../tags/tag904.xml" /><Relationship Id="rId5" Type="http://schemas.openxmlformats.org/officeDocument/2006/relationships/tags" Target="../tags/tag905.xml" /><Relationship Id="rId6" Type="http://schemas.openxmlformats.org/officeDocument/2006/relationships/tags" Target="../tags/tag906.xml" /><Relationship Id="rId7" Type="http://schemas.openxmlformats.org/officeDocument/2006/relationships/tags" Target="../tags/tag907.xml" /><Relationship Id="rId8" Type="http://schemas.openxmlformats.org/officeDocument/2006/relationships/tags" Target="../tags/tag908.xml" /><Relationship Id="rId9" Type="http://schemas.openxmlformats.org/officeDocument/2006/relationships/tags" Target="../tags/tag909.xml" /></Relationships>
</file>

<file path=ppt/slides/_rels/slide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927.xml" /><Relationship Id="rId11" Type="http://schemas.openxmlformats.org/officeDocument/2006/relationships/tags" Target="../tags/tag928.xml" /><Relationship Id="rId12" Type="http://schemas.openxmlformats.org/officeDocument/2006/relationships/tags" Target="../tags/tag929.xml" /><Relationship Id="rId13" Type="http://schemas.openxmlformats.org/officeDocument/2006/relationships/tags" Target="../tags/tag930.xml" /><Relationship Id="rId14" Type="http://schemas.openxmlformats.org/officeDocument/2006/relationships/package" Target="../embeddings/Document30.docx" TargetMode="Internal" /><Relationship Id="rId15" Type="http://schemas.openxmlformats.org/officeDocument/2006/relationships/image" Target="../media/image81.emf" /><Relationship Id="rId16" Type="http://schemas.openxmlformats.org/officeDocument/2006/relationships/image" Target="../media/image83.png" /><Relationship Id="rId17" Type="http://schemas.openxmlformats.org/officeDocument/2006/relationships/tags" Target="../tags/tag931.xml" /><Relationship Id="rId18" Type="http://schemas.openxmlformats.org/officeDocument/2006/relationships/tags" Target="../tags/tag932.xml" /><Relationship Id="rId19" Type="http://schemas.openxmlformats.org/officeDocument/2006/relationships/package" Target="../embeddings/Document31.docx" TargetMode="Internal" /><Relationship Id="rId2" Type="http://schemas.openxmlformats.org/officeDocument/2006/relationships/notesSlide" Target="../notesSlides/notesSlide27.xml" /><Relationship Id="rId20" Type="http://schemas.openxmlformats.org/officeDocument/2006/relationships/image" Target="../media/image85.emf" /><Relationship Id="rId21" Type="http://schemas.openxmlformats.org/officeDocument/2006/relationships/vmlDrawing" Target="../drawings/vmlDrawing33.vml" /><Relationship Id="rId3" Type="http://schemas.openxmlformats.org/officeDocument/2006/relationships/tags" Target="../tags/tag920.xml" /><Relationship Id="rId4" Type="http://schemas.openxmlformats.org/officeDocument/2006/relationships/tags" Target="../tags/tag921.xml" /><Relationship Id="rId5" Type="http://schemas.openxmlformats.org/officeDocument/2006/relationships/tags" Target="../tags/tag922.xml" /><Relationship Id="rId6" Type="http://schemas.openxmlformats.org/officeDocument/2006/relationships/tags" Target="../tags/tag923.xml" /><Relationship Id="rId7" Type="http://schemas.openxmlformats.org/officeDocument/2006/relationships/tags" Target="../tags/tag924.xml" /><Relationship Id="rId8" Type="http://schemas.openxmlformats.org/officeDocument/2006/relationships/tags" Target="../tags/tag925.xml" /><Relationship Id="rId9" Type="http://schemas.openxmlformats.org/officeDocument/2006/relationships/tags" Target="../tags/tag926.xml" /></Relationships>
</file>

<file path=ppt/slides/_rels/slide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941.xml" /><Relationship Id="rId11" Type="http://schemas.openxmlformats.org/officeDocument/2006/relationships/tags" Target="../tags/tag942.xml" /><Relationship Id="rId12" Type="http://schemas.openxmlformats.org/officeDocument/2006/relationships/tags" Target="../tags/tag943.xml" /><Relationship Id="rId13" Type="http://schemas.openxmlformats.org/officeDocument/2006/relationships/tags" Target="../tags/tag944.xml" /><Relationship Id="rId14" Type="http://schemas.openxmlformats.org/officeDocument/2006/relationships/tags" Target="../tags/tag945.xml" /><Relationship Id="rId15" Type="http://schemas.openxmlformats.org/officeDocument/2006/relationships/image" Target="../media/image2.jpeg" /><Relationship Id="rId16" Type="http://schemas.openxmlformats.org/officeDocument/2006/relationships/tags" Target="../tags/tag946.xml" /><Relationship Id="rId17" Type="http://schemas.openxmlformats.org/officeDocument/2006/relationships/tags" Target="../tags/tag947.xml" /><Relationship Id="rId18" Type="http://schemas.openxmlformats.org/officeDocument/2006/relationships/tags" Target="../tags/tag948.xml" /><Relationship Id="rId19" Type="http://schemas.openxmlformats.org/officeDocument/2006/relationships/image" Target="../media/image3.png" /><Relationship Id="rId2" Type="http://schemas.openxmlformats.org/officeDocument/2006/relationships/tags" Target="../tags/tag933.xml" /><Relationship Id="rId20" Type="http://schemas.openxmlformats.org/officeDocument/2006/relationships/tags" Target="../tags/tag949.xml" /><Relationship Id="rId3" Type="http://schemas.openxmlformats.org/officeDocument/2006/relationships/tags" Target="../tags/tag934.xml" /><Relationship Id="rId4" Type="http://schemas.openxmlformats.org/officeDocument/2006/relationships/tags" Target="../tags/tag935.xml" /><Relationship Id="rId5" Type="http://schemas.openxmlformats.org/officeDocument/2006/relationships/tags" Target="../tags/tag936.xml" /><Relationship Id="rId6" Type="http://schemas.openxmlformats.org/officeDocument/2006/relationships/tags" Target="../tags/tag937.xml" /><Relationship Id="rId7" Type="http://schemas.openxmlformats.org/officeDocument/2006/relationships/tags" Target="../tags/tag938.xml" /><Relationship Id="rId8" Type="http://schemas.openxmlformats.org/officeDocument/2006/relationships/tags" Target="../tags/tag939.xml" /><Relationship Id="rId9" Type="http://schemas.openxmlformats.org/officeDocument/2006/relationships/tags" Target="../tags/tag940.xml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93.xml" /><Relationship Id="rId11" Type="http://schemas.openxmlformats.org/officeDocument/2006/relationships/tags" Target="../tags/tag94.xml" /><Relationship Id="rId12" Type="http://schemas.openxmlformats.org/officeDocument/2006/relationships/tags" Target="../tags/tag95.xml" /><Relationship Id="rId13" Type="http://schemas.openxmlformats.org/officeDocument/2006/relationships/tags" Target="../tags/tag96.xml" /><Relationship Id="rId14" Type="http://schemas.openxmlformats.org/officeDocument/2006/relationships/tags" Target="../tags/tag97.xml" /><Relationship Id="rId15" Type="http://schemas.openxmlformats.org/officeDocument/2006/relationships/tags" Target="../tags/tag98.xml" /><Relationship Id="rId16" Type="http://schemas.openxmlformats.org/officeDocument/2006/relationships/tags" Target="../tags/tag99.xml" /><Relationship Id="rId17" Type="http://schemas.openxmlformats.org/officeDocument/2006/relationships/tags" Target="../tags/tag100.xml" /><Relationship Id="rId18" Type="http://schemas.openxmlformats.org/officeDocument/2006/relationships/tags" Target="../tags/tag101.xml" /><Relationship Id="rId19" Type="http://schemas.openxmlformats.org/officeDocument/2006/relationships/oleObject" Target="../embeddings/oleObject1.bin" TargetMode="Internal" /><Relationship Id="rId2" Type="http://schemas.openxmlformats.org/officeDocument/2006/relationships/tags" Target="../tags/tag85.xml" /><Relationship Id="rId20" Type="http://schemas.openxmlformats.org/officeDocument/2006/relationships/image" Target="../media/image6.wmf" /><Relationship Id="rId21" Type="http://schemas.openxmlformats.org/officeDocument/2006/relationships/tags" Target="../tags/tag102.xml" /><Relationship Id="rId22" Type="http://schemas.openxmlformats.org/officeDocument/2006/relationships/tags" Target="../tags/tag103.xml" /><Relationship Id="rId23" Type="http://schemas.openxmlformats.org/officeDocument/2006/relationships/tags" Target="../tags/tag104.xml" /><Relationship Id="rId24" Type="http://schemas.openxmlformats.org/officeDocument/2006/relationships/tags" Target="../tags/tag105.xml" /><Relationship Id="rId25" Type="http://schemas.openxmlformats.org/officeDocument/2006/relationships/tags" Target="../tags/tag106.xml" /><Relationship Id="rId26" Type="http://schemas.openxmlformats.org/officeDocument/2006/relationships/oleObject" Target="../embeddings/oleObject2.bin" TargetMode="Internal" /><Relationship Id="rId27" Type="http://schemas.openxmlformats.org/officeDocument/2006/relationships/image" Target="../media/image7.wmf" /><Relationship Id="rId28" Type="http://schemas.openxmlformats.org/officeDocument/2006/relationships/vmlDrawing" Target="../drawings/vmlDrawing1.vml" /><Relationship Id="rId3" Type="http://schemas.openxmlformats.org/officeDocument/2006/relationships/tags" Target="../tags/tag86.xml" /><Relationship Id="rId4" Type="http://schemas.openxmlformats.org/officeDocument/2006/relationships/tags" Target="../tags/tag87.xml" /><Relationship Id="rId5" Type="http://schemas.openxmlformats.org/officeDocument/2006/relationships/tags" Target="../tags/tag88.xml" /><Relationship Id="rId6" Type="http://schemas.openxmlformats.org/officeDocument/2006/relationships/tags" Target="../tags/tag89.xml" /><Relationship Id="rId7" Type="http://schemas.openxmlformats.org/officeDocument/2006/relationships/tags" Target="../tags/tag90.xml" /><Relationship Id="rId8" Type="http://schemas.openxmlformats.org/officeDocument/2006/relationships/tags" Target="../tags/tag91.xml" /><Relationship Id="rId9" Type="http://schemas.openxmlformats.org/officeDocument/2006/relationships/tags" Target="../tags/tag92.xml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115.xml" /><Relationship Id="rId11" Type="http://schemas.openxmlformats.org/officeDocument/2006/relationships/tags" Target="../tags/tag116.xml" /><Relationship Id="rId12" Type="http://schemas.openxmlformats.org/officeDocument/2006/relationships/tags" Target="../tags/tag117.xml" /><Relationship Id="rId13" Type="http://schemas.openxmlformats.org/officeDocument/2006/relationships/tags" Target="../tags/tag118.xml" /><Relationship Id="rId14" Type="http://schemas.openxmlformats.org/officeDocument/2006/relationships/tags" Target="../tags/tag119.xml" /><Relationship Id="rId15" Type="http://schemas.openxmlformats.org/officeDocument/2006/relationships/tags" Target="../tags/tag120.xml" /><Relationship Id="rId16" Type="http://schemas.openxmlformats.org/officeDocument/2006/relationships/oleObject" Target="../embeddings/oleObject3.bin" TargetMode="Internal" /><Relationship Id="rId17" Type="http://schemas.openxmlformats.org/officeDocument/2006/relationships/image" Target="../media/image8.wmf" /><Relationship Id="rId18" Type="http://schemas.openxmlformats.org/officeDocument/2006/relationships/tags" Target="../tags/tag121.xml" /><Relationship Id="rId19" Type="http://schemas.openxmlformats.org/officeDocument/2006/relationships/tags" Target="../tags/tag122.xml" /><Relationship Id="rId2" Type="http://schemas.openxmlformats.org/officeDocument/2006/relationships/tags" Target="../tags/tag107.xml" /><Relationship Id="rId20" Type="http://schemas.openxmlformats.org/officeDocument/2006/relationships/tags" Target="../tags/tag123.xml" /><Relationship Id="rId21" Type="http://schemas.openxmlformats.org/officeDocument/2006/relationships/tags" Target="../tags/tag124.xml" /><Relationship Id="rId22" Type="http://schemas.openxmlformats.org/officeDocument/2006/relationships/tags" Target="../tags/tag125.xml" /><Relationship Id="rId23" Type="http://schemas.openxmlformats.org/officeDocument/2006/relationships/tags" Target="../tags/tag126.xml" /><Relationship Id="rId24" Type="http://schemas.openxmlformats.org/officeDocument/2006/relationships/tags" Target="../tags/tag127.xml" /><Relationship Id="rId25" Type="http://schemas.openxmlformats.org/officeDocument/2006/relationships/tags" Target="../tags/tag128.xml" /><Relationship Id="rId26" Type="http://schemas.openxmlformats.org/officeDocument/2006/relationships/tags" Target="../tags/tag129.xml" /><Relationship Id="rId27" Type="http://schemas.openxmlformats.org/officeDocument/2006/relationships/vmlDrawing" Target="../drawings/vmlDrawing2.vml" /><Relationship Id="rId3" Type="http://schemas.openxmlformats.org/officeDocument/2006/relationships/tags" Target="../tags/tag108.xml" /><Relationship Id="rId4" Type="http://schemas.openxmlformats.org/officeDocument/2006/relationships/tags" Target="../tags/tag109.xml" /><Relationship Id="rId5" Type="http://schemas.openxmlformats.org/officeDocument/2006/relationships/tags" Target="../tags/tag110.xml" /><Relationship Id="rId6" Type="http://schemas.openxmlformats.org/officeDocument/2006/relationships/tags" Target="../tags/tag111.xml" /><Relationship Id="rId7" Type="http://schemas.openxmlformats.org/officeDocument/2006/relationships/tags" Target="../tags/tag112.xml" /><Relationship Id="rId8" Type="http://schemas.openxmlformats.org/officeDocument/2006/relationships/tags" Target="../tags/tag113.xml" /><Relationship Id="rId9" Type="http://schemas.openxmlformats.org/officeDocument/2006/relationships/tags" Target="../tags/tag114.xml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138.xml" /><Relationship Id="rId11" Type="http://schemas.openxmlformats.org/officeDocument/2006/relationships/tags" Target="../tags/tag139.xml" /><Relationship Id="rId12" Type="http://schemas.openxmlformats.org/officeDocument/2006/relationships/tags" Target="../tags/tag140.xml" /><Relationship Id="rId13" Type="http://schemas.openxmlformats.org/officeDocument/2006/relationships/tags" Target="../tags/tag141.xml" /><Relationship Id="rId14" Type="http://schemas.openxmlformats.org/officeDocument/2006/relationships/oleObject" Target="../embeddings/oleObject4.bin" TargetMode="Internal" /><Relationship Id="rId15" Type="http://schemas.openxmlformats.org/officeDocument/2006/relationships/image" Target="../media/image9.wmf" /><Relationship Id="rId16" Type="http://schemas.openxmlformats.org/officeDocument/2006/relationships/tags" Target="../tags/tag142.xml" /><Relationship Id="rId17" Type="http://schemas.openxmlformats.org/officeDocument/2006/relationships/image" Target="../media/image10.png" /><Relationship Id="rId18" Type="http://schemas.openxmlformats.org/officeDocument/2006/relationships/tags" Target="../tags/tag143.xml" /><Relationship Id="rId19" Type="http://schemas.openxmlformats.org/officeDocument/2006/relationships/tags" Target="../tags/tag144.xml" /><Relationship Id="rId2" Type="http://schemas.openxmlformats.org/officeDocument/2006/relationships/tags" Target="../tags/tag130.xml" /><Relationship Id="rId20" Type="http://schemas.openxmlformats.org/officeDocument/2006/relationships/vmlDrawing" Target="../drawings/vmlDrawing3.vml" /><Relationship Id="rId3" Type="http://schemas.openxmlformats.org/officeDocument/2006/relationships/tags" Target="../tags/tag131.xml" /><Relationship Id="rId4" Type="http://schemas.openxmlformats.org/officeDocument/2006/relationships/tags" Target="../tags/tag132.xml" /><Relationship Id="rId5" Type="http://schemas.openxmlformats.org/officeDocument/2006/relationships/tags" Target="../tags/tag133.xml" /><Relationship Id="rId6" Type="http://schemas.openxmlformats.org/officeDocument/2006/relationships/tags" Target="../tags/tag134.xml" /><Relationship Id="rId7" Type="http://schemas.openxmlformats.org/officeDocument/2006/relationships/tags" Target="../tags/tag135.xml" /><Relationship Id="rId8" Type="http://schemas.openxmlformats.org/officeDocument/2006/relationships/tags" Target="../tags/tag136.xml" /><Relationship Id="rId9" Type="http://schemas.openxmlformats.org/officeDocument/2006/relationships/tags" Target="../tags/tag137.xml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153.xml" /><Relationship Id="rId11" Type="http://schemas.openxmlformats.org/officeDocument/2006/relationships/tags" Target="../tags/tag154.xml" /><Relationship Id="rId12" Type="http://schemas.openxmlformats.org/officeDocument/2006/relationships/tags" Target="../tags/tag155.xml" /><Relationship Id="rId13" Type="http://schemas.openxmlformats.org/officeDocument/2006/relationships/tags" Target="../tags/tag156.xml" /><Relationship Id="rId14" Type="http://schemas.openxmlformats.org/officeDocument/2006/relationships/tags" Target="../tags/tag157.xml" /><Relationship Id="rId15" Type="http://schemas.openxmlformats.org/officeDocument/2006/relationships/oleObject" Target="../embeddings/oleObject5.bin" TargetMode="Internal" /><Relationship Id="rId16" Type="http://schemas.openxmlformats.org/officeDocument/2006/relationships/image" Target="../media/image11.wmf" /><Relationship Id="rId17" Type="http://schemas.openxmlformats.org/officeDocument/2006/relationships/tags" Target="../tags/tag158.xml" /><Relationship Id="rId18" Type="http://schemas.openxmlformats.org/officeDocument/2006/relationships/tags" Target="../tags/tag159.xml" /><Relationship Id="rId19" Type="http://schemas.openxmlformats.org/officeDocument/2006/relationships/image" Target="../media/image12.png" /><Relationship Id="rId2" Type="http://schemas.openxmlformats.org/officeDocument/2006/relationships/tags" Target="../tags/tag145.xml" /><Relationship Id="rId20" Type="http://schemas.openxmlformats.org/officeDocument/2006/relationships/tags" Target="../tags/tag160.xml" /><Relationship Id="rId21" Type="http://schemas.openxmlformats.org/officeDocument/2006/relationships/tags" Target="../tags/tag161.xml" /><Relationship Id="rId22" Type="http://schemas.openxmlformats.org/officeDocument/2006/relationships/tags" Target="../tags/tag162.xml" /><Relationship Id="rId23" Type="http://schemas.openxmlformats.org/officeDocument/2006/relationships/tags" Target="../tags/tag163.xml" /><Relationship Id="rId24" Type="http://schemas.openxmlformats.org/officeDocument/2006/relationships/oleObject" Target="../embeddings/oleObject6.bin" TargetMode="Internal" /><Relationship Id="rId25" Type="http://schemas.openxmlformats.org/officeDocument/2006/relationships/image" Target="../media/image13.wmf" /><Relationship Id="rId26" Type="http://schemas.openxmlformats.org/officeDocument/2006/relationships/tags" Target="../tags/tag164.xml" /><Relationship Id="rId27" Type="http://schemas.openxmlformats.org/officeDocument/2006/relationships/tags" Target="../tags/tag165.xml" /><Relationship Id="rId28" Type="http://schemas.openxmlformats.org/officeDocument/2006/relationships/tags" Target="../tags/tag166.xml" /><Relationship Id="rId29" Type="http://schemas.openxmlformats.org/officeDocument/2006/relationships/tags" Target="../tags/tag167.xml" /><Relationship Id="rId3" Type="http://schemas.openxmlformats.org/officeDocument/2006/relationships/tags" Target="../tags/tag146.xml" /><Relationship Id="rId30" Type="http://schemas.openxmlformats.org/officeDocument/2006/relationships/tags" Target="../tags/tag168.xml" /><Relationship Id="rId31" Type="http://schemas.openxmlformats.org/officeDocument/2006/relationships/oleObject" Target="../embeddings/oleObject7.bin" TargetMode="Internal" /><Relationship Id="rId32" Type="http://schemas.openxmlformats.org/officeDocument/2006/relationships/image" Target="../media/image14.wmf" /><Relationship Id="rId33" Type="http://schemas.openxmlformats.org/officeDocument/2006/relationships/vmlDrawing" Target="../drawings/vmlDrawing4.vml" /><Relationship Id="rId4" Type="http://schemas.openxmlformats.org/officeDocument/2006/relationships/tags" Target="../tags/tag147.xml" /><Relationship Id="rId5" Type="http://schemas.openxmlformats.org/officeDocument/2006/relationships/tags" Target="../tags/tag148.xml" /><Relationship Id="rId6" Type="http://schemas.openxmlformats.org/officeDocument/2006/relationships/tags" Target="../tags/tag149.xml" /><Relationship Id="rId7" Type="http://schemas.openxmlformats.org/officeDocument/2006/relationships/tags" Target="../tags/tag150.xml" /><Relationship Id="rId8" Type="http://schemas.openxmlformats.org/officeDocument/2006/relationships/tags" Target="../tags/tag151.xml" /><Relationship Id="rId9" Type="http://schemas.openxmlformats.org/officeDocument/2006/relationships/tags" Target="../tags/tag152.xml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177.xml" /><Relationship Id="rId11" Type="http://schemas.openxmlformats.org/officeDocument/2006/relationships/tags" Target="../tags/tag178.xml" /><Relationship Id="rId12" Type="http://schemas.openxmlformats.org/officeDocument/2006/relationships/tags" Target="../tags/tag179.xml" /><Relationship Id="rId13" Type="http://schemas.openxmlformats.org/officeDocument/2006/relationships/tags" Target="../tags/tag180.xml" /><Relationship Id="rId14" Type="http://schemas.openxmlformats.org/officeDocument/2006/relationships/image" Target="../media/image15.png" /><Relationship Id="rId15" Type="http://schemas.openxmlformats.org/officeDocument/2006/relationships/tags" Target="../tags/tag181.xml" /><Relationship Id="rId16" Type="http://schemas.openxmlformats.org/officeDocument/2006/relationships/tags" Target="../tags/tag182.xml" /><Relationship Id="rId17" Type="http://schemas.openxmlformats.org/officeDocument/2006/relationships/tags" Target="../tags/tag183.xml" /><Relationship Id="rId18" Type="http://schemas.openxmlformats.org/officeDocument/2006/relationships/tags" Target="../tags/tag184.xml" /><Relationship Id="rId19" Type="http://schemas.openxmlformats.org/officeDocument/2006/relationships/tags" Target="../tags/tag185.xml" /><Relationship Id="rId2" Type="http://schemas.openxmlformats.org/officeDocument/2006/relationships/tags" Target="../tags/tag169.xml" /><Relationship Id="rId20" Type="http://schemas.openxmlformats.org/officeDocument/2006/relationships/oleObject" Target="../embeddings/oleObject8.bin" TargetMode="Internal" /><Relationship Id="rId21" Type="http://schemas.openxmlformats.org/officeDocument/2006/relationships/image" Target="../media/image16.wmf" /><Relationship Id="rId22" Type="http://schemas.openxmlformats.org/officeDocument/2006/relationships/tags" Target="../tags/tag186.xml" /><Relationship Id="rId23" Type="http://schemas.openxmlformats.org/officeDocument/2006/relationships/oleObject" Target="../embeddings/oleObject9.bin" TargetMode="Internal" /><Relationship Id="rId24" Type="http://schemas.openxmlformats.org/officeDocument/2006/relationships/image" Target="../media/image17.wmf" /><Relationship Id="rId25" Type="http://schemas.openxmlformats.org/officeDocument/2006/relationships/vmlDrawing" Target="../drawings/vmlDrawing5.vml" /><Relationship Id="rId3" Type="http://schemas.openxmlformats.org/officeDocument/2006/relationships/tags" Target="../tags/tag170.xml" /><Relationship Id="rId4" Type="http://schemas.openxmlformats.org/officeDocument/2006/relationships/tags" Target="../tags/tag171.xml" /><Relationship Id="rId5" Type="http://schemas.openxmlformats.org/officeDocument/2006/relationships/tags" Target="../tags/tag172.xml" /><Relationship Id="rId6" Type="http://schemas.openxmlformats.org/officeDocument/2006/relationships/tags" Target="../tags/tag173.xml" /><Relationship Id="rId7" Type="http://schemas.openxmlformats.org/officeDocument/2006/relationships/tags" Target="../tags/tag174.xml" /><Relationship Id="rId8" Type="http://schemas.openxmlformats.org/officeDocument/2006/relationships/tags" Target="../tags/tag175.xml" /><Relationship Id="rId9" Type="http://schemas.openxmlformats.org/officeDocument/2006/relationships/tags" Target="../tags/tag176.xml" /></Relationships>
</file>

<file path=ppt/slides/slide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4" name="矩形 13" title=""/>
          <p:cNvSpPr/>
          <p:nvPr>
            <p:custDataLst>
              <p:tags r:id="rId3"/>
            </p:custDataLst>
          </p:nvPr>
        </p:nvSpPr>
        <p:spPr>
          <a:xfrm flipH="1">
            <a:off x="-1524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/>
              </a:gs>
              <a:gs pos="79000">
                <a:srgbClr val="D0E9F0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8" title=""/>
          <p:cNvSpPr/>
          <p:nvPr>
            <p:custDataLst>
              <p:tags r:id="rId4"/>
            </p:custDataLst>
          </p:nvPr>
        </p:nvSpPr>
        <p:spPr>
          <a:xfrm flipH="1">
            <a:off x="10639425" y="74930"/>
            <a:ext cx="1399540" cy="1734185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1F5BDD">
                  <a:alpha val="84000"/>
                </a:srgbClr>
              </a:gs>
              <a:gs pos="100000">
                <a:srgbClr val="DFE9C8">
                  <a:alpha val="2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平行四边形 8" title=""/>
          <p:cNvSpPr/>
          <p:nvPr>
            <p:custDataLst>
              <p:tags r:id="rId5"/>
            </p:custDataLst>
          </p:nvPr>
        </p:nvSpPr>
        <p:spPr>
          <a:xfrm flipH="1">
            <a:off x="6982460" y="4021455"/>
            <a:ext cx="814070" cy="1009015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2762DD">
                  <a:alpha val="98000"/>
                </a:srgbClr>
              </a:gs>
              <a:gs pos="100000">
                <a:srgbClr val="DFE9C8">
                  <a:alpha val="4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4" name="平行四边形 8" title=""/>
          <p:cNvSpPr/>
          <p:nvPr>
            <p:custDataLst>
              <p:tags r:id="rId6"/>
            </p:custDataLst>
          </p:nvPr>
        </p:nvSpPr>
        <p:spPr>
          <a:xfrm flipH="1">
            <a:off x="6178550" y="718185"/>
            <a:ext cx="415925" cy="514985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1F5BDD">
                  <a:alpha val="96000"/>
                </a:srgbClr>
              </a:gs>
              <a:gs pos="100000">
                <a:srgbClr val="DFE9C8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5" name="平行四边形 8" title=""/>
          <p:cNvSpPr/>
          <p:nvPr>
            <p:custDataLst>
              <p:tags r:id="rId7"/>
            </p:custDataLst>
          </p:nvPr>
        </p:nvSpPr>
        <p:spPr>
          <a:xfrm flipH="1">
            <a:off x="-1389380" y="4347210"/>
            <a:ext cx="2383155" cy="2954020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C8E7FA">
                  <a:alpha val="100000"/>
                </a:srgbClr>
              </a:gs>
              <a:gs pos="100000">
                <a:srgbClr val="0E48D9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6" name="平行四边形 8" title=""/>
          <p:cNvSpPr/>
          <p:nvPr>
            <p:custDataLst>
              <p:tags r:id="rId8"/>
            </p:custDataLst>
          </p:nvPr>
        </p:nvSpPr>
        <p:spPr>
          <a:xfrm flipH="1">
            <a:off x="289560" y="999490"/>
            <a:ext cx="1692275" cy="2097405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6A94DE">
                  <a:alpha val="92000"/>
                </a:srgbClr>
              </a:gs>
              <a:gs pos="100000">
                <a:srgbClr val="DFE9C8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5" name="椭圆 34" title=""/>
          <p:cNvSpPr/>
          <p:nvPr>
            <p:custDataLst>
              <p:tags r:id="rId9"/>
            </p:custDataLst>
          </p:nvPr>
        </p:nvSpPr>
        <p:spPr>
          <a:xfrm rot="9480000" flipH="1">
            <a:off x="1557655" y="-2430780"/>
            <a:ext cx="3687445" cy="3683000"/>
          </a:xfrm>
          <a:prstGeom prst="ellipse">
            <a:avLst/>
          </a:prstGeom>
          <a:gradFill flip="none" rotWithShape="1">
            <a:gsLst>
              <a:gs pos="0">
                <a:srgbClr val="C9EAFB"/>
              </a:gs>
              <a:gs pos="100000">
                <a:schemeClr val="bg1">
                  <a:alpha val="46000"/>
                </a:schemeClr>
              </a:gs>
            </a:gsLst>
            <a:lin ang="5400000" scaled="1"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 title=""/>
          <p:cNvGrpSpPr/>
          <p:nvPr>
            <p:custDataLst>
              <p:tags r:id="rId10"/>
            </p:custDataLst>
          </p:nvPr>
        </p:nvGrpSpPr>
        <p:grpSpPr>
          <a:xfrm>
            <a:off x="6974840" y="556260"/>
            <a:ext cx="4653280" cy="5729605"/>
            <a:chOff x="10984" y="966"/>
            <a:chExt cx="7328" cy="9023"/>
          </a:xfrm>
        </p:grpSpPr>
        <p:sp>
          <p:nvSpPr>
            <p:cNvPr id="17" name="平行四边形 8"/>
            <p:cNvSpPr/>
            <p:nvPr>
              <p:custDataLst>
                <p:tags r:id="rId11"/>
              </p:custDataLst>
            </p:nvPr>
          </p:nvSpPr>
          <p:spPr>
            <a:xfrm flipH="1">
              <a:off x="11281" y="1200"/>
              <a:ext cx="7010" cy="8720"/>
            </a:xfrm>
            <a:custGeom>
              <a:gdLst>
                <a:gd name="connsiteX0" fmla="*/ 25 w 7009"/>
                <a:gd name="connsiteY0" fmla="*/ 7745 h 8720"/>
                <a:gd name="connsiteX1" fmla="*/ 2032 w 7009"/>
                <a:gd name="connsiteY1" fmla="*/ 467 h 8720"/>
                <a:gd name="connsiteX2" fmla="*/ 2644 w 7009"/>
                <a:gd name="connsiteY2" fmla="*/ 0 h 8720"/>
                <a:gd name="connsiteX3" fmla="*/ 6375 w 7009"/>
                <a:gd name="connsiteY3" fmla="*/ 0 h 8720"/>
                <a:gd name="connsiteX4" fmla="*/ 6987 w 7009"/>
                <a:gd name="connsiteY4" fmla="*/ 800 h 8720"/>
                <a:gd name="connsiteX5" fmla="*/ 4952 w 7009"/>
                <a:gd name="connsiteY5" fmla="*/ 8253 h 8720"/>
                <a:gd name="connsiteX6" fmla="*/ 4340 w 7009"/>
                <a:gd name="connsiteY6" fmla="*/ 8720 h 8720"/>
                <a:gd name="connsiteX7" fmla="*/ 700 w 7009"/>
                <a:gd name="connsiteY7" fmla="*/ 8705 h 8720"/>
                <a:gd name="connsiteX8" fmla="*/ 25 w 7009"/>
                <a:gd name="connsiteY8" fmla="*/ 7745 h 872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10" h="8720">
                  <a:moveTo>
                    <a:pt x="25" y="7745"/>
                  </a:moveTo>
                  <a:lnTo>
                    <a:pt x="2032" y="467"/>
                  </a:lnTo>
                  <a:cubicBezTo>
                    <a:pt x="2107" y="191"/>
                    <a:pt x="2358" y="0"/>
                    <a:pt x="2644" y="0"/>
                  </a:cubicBezTo>
                  <a:lnTo>
                    <a:pt x="6375" y="0"/>
                  </a:lnTo>
                  <a:cubicBezTo>
                    <a:pt x="6794" y="0"/>
                    <a:pt x="7097" y="397"/>
                    <a:pt x="6987" y="800"/>
                  </a:cubicBezTo>
                  <a:lnTo>
                    <a:pt x="4952" y="8253"/>
                  </a:lnTo>
                  <a:cubicBezTo>
                    <a:pt x="4877" y="8529"/>
                    <a:pt x="4626" y="8720"/>
                    <a:pt x="4340" y="8720"/>
                  </a:cubicBezTo>
                  <a:lnTo>
                    <a:pt x="700" y="8705"/>
                  </a:lnTo>
                  <a:cubicBezTo>
                    <a:pt x="175" y="8720"/>
                    <a:pt x="-85" y="8148"/>
                    <a:pt x="25" y="7745"/>
                  </a:cubicBezTo>
                </a:path>
              </a:pathLst>
            </a:custGeom>
            <a:noFill/>
            <a:ln w="28575" cmpd="sng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3" name="平行四边形 8"/>
            <p:cNvSpPr/>
            <p:nvPr>
              <p:custDataLst>
                <p:tags r:id="rId12"/>
              </p:custDataLst>
            </p:nvPr>
          </p:nvSpPr>
          <p:spPr>
            <a:xfrm flipH="1">
              <a:off x="11212" y="1156"/>
              <a:ext cx="7100" cy="8833"/>
            </a:xfrm>
            <a:custGeom>
              <a:gdLst>
                <a:gd name="connsiteX0" fmla="*/ 25 w 7009"/>
                <a:gd name="connsiteY0" fmla="*/ 7745 h 8720"/>
                <a:gd name="connsiteX1" fmla="*/ 2032 w 7009"/>
                <a:gd name="connsiteY1" fmla="*/ 467 h 8720"/>
                <a:gd name="connsiteX2" fmla="*/ 2644 w 7009"/>
                <a:gd name="connsiteY2" fmla="*/ 0 h 8720"/>
                <a:gd name="connsiteX3" fmla="*/ 6375 w 7009"/>
                <a:gd name="connsiteY3" fmla="*/ 0 h 8720"/>
                <a:gd name="connsiteX4" fmla="*/ 6987 w 7009"/>
                <a:gd name="connsiteY4" fmla="*/ 800 h 8720"/>
                <a:gd name="connsiteX5" fmla="*/ 4952 w 7009"/>
                <a:gd name="connsiteY5" fmla="*/ 8253 h 8720"/>
                <a:gd name="connsiteX6" fmla="*/ 4340 w 7009"/>
                <a:gd name="connsiteY6" fmla="*/ 8720 h 8720"/>
                <a:gd name="connsiteX7" fmla="*/ 700 w 7009"/>
                <a:gd name="connsiteY7" fmla="*/ 8705 h 8720"/>
                <a:gd name="connsiteX8" fmla="*/ 25 w 7009"/>
                <a:gd name="connsiteY8" fmla="*/ 7745 h 872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10" h="8720">
                  <a:moveTo>
                    <a:pt x="25" y="7745"/>
                  </a:moveTo>
                  <a:lnTo>
                    <a:pt x="2032" y="467"/>
                  </a:lnTo>
                  <a:cubicBezTo>
                    <a:pt x="2107" y="191"/>
                    <a:pt x="2358" y="0"/>
                    <a:pt x="2644" y="0"/>
                  </a:cubicBezTo>
                  <a:lnTo>
                    <a:pt x="6375" y="0"/>
                  </a:lnTo>
                  <a:cubicBezTo>
                    <a:pt x="6794" y="0"/>
                    <a:pt x="7097" y="397"/>
                    <a:pt x="6987" y="800"/>
                  </a:cubicBezTo>
                  <a:lnTo>
                    <a:pt x="4952" y="8253"/>
                  </a:lnTo>
                  <a:cubicBezTo>
                    <a:pt x="4877" y="8529"/>
                    <a:pt x="4626" y="8720"/>
                    <a:pt x="4340" y="8720"/>
                  </a:cubicBezTo>
                  <a:lnTo>
                    <a:pt x="700" y="8705"/>
                  </a:lnTo>
                  <a:cubicBezTo>
                    <a:pt x="175" y="8720"/>
                    <a:pt x="-85" y="8148"/>
                    <a:pt x="25" y="7745"/>
                  </a:cubicBezTo>
                </a:path>
              </a:pathLst>
            </a:custGeom>
            <a:gradFill>
              <a:gsLst>
                <a:gs pos="0">
                  <a:srgbClr val="1F5BDD"/>
                </a:gs>
                <a:gs pos="100000">
                  <a:srgbClr val="9DD1E0"/>
                </a:gs>
              </a:gsLst>
              <a:lin ang="18780000" scaled="0"/>
            </a:gradFill>
            <a:ln>
              <a:noFill/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1" name="任意多边形 20"/>
            <p:cNvSpPr/>
            <p:nvPr>
              <p:custDataLst>
                <p:tags r:id="rId13"/>
              </p:custDataLst>
            </p:nvPr>
          </p:nvSpPr>
          <p:spPr>
            <a:xfrm>
              <a:off x="10996" y="974"/>
              <a:ext cx="7020" cy="8753"/>
            </a:xfrm>
            <a:custGeom>
              <a:gdLst>
                <a:gd name="connsiteX0" fmla="*/ 0 w 7020"/>
                <a:gd name="connsiteY0" fmla="*/ 708 h 8753"/>
                <a:gd name="connsiteX1" fmla="*/ 838 w 7020"/>
                <a:gd name="connsiteY1" fmla="*/ 0 h 8753"/>
                <a:gd name="connsiteX2" fmla="*/ 3750 w 7020"/>
                <a:gd name="connsiteY2" fmla="*/ 3 h 8753"/>
                <a:gd name="connsiteX3" fmla="*/ 5000 w 7020"/>
                <a:gd name="connsiteY3" fmla="*/ 708 h 8753"/>
                <a:gd name="connsiteX4" fmla="*/ 7019 w 7020"/>
                <a:gd name="connsiteY4" fmla="*/ 7891 h 8753"/>
                <a:gd name="connsiteX5" fmla="*/ 6123 w 7020"/>
                <a:gd name="connsiteY5" fmla="*/ 8733 h 8753"/>
                <a:gd name="connsiteX6" fmla="*/ 3056 w 7020"/>
                <a:gd name="connsiteY6" fmla="*/ 8753 h 8753"/>
                <a:gd name="connsiteX7" fmla="*/ 1966 w 7020"/>
                <a:gd name="connsiteY7" fmla="*/ 7912 h 8753"/>
                <a:gd name="connsiteX8" fmla="*/ 0 w 7020"/>
                <a:gd name="connsiteY8" fmla="*/ 708 h 8753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19" h="8753">
                  <a:moveTo>
                    <a:pt x="0" y="708"/>
                  </a:moveTo>
                  <a:cubicBezTo>
                    <a:pt x="0" y="243"/>
                    <a:pt x="342" y="0"/>
                    <a:pt x="838" y="0"/>
                  </a:cubicBezTo>
                  <a:lnTo>
                    <a:pt x="3750" y="3"/>
                  </a:lnTo>
                  <a:cubicBezTo>
                    <a:pt x="4386" y="26"/>
                    <a:pt x="4761" y="26"/>
                    <a:pt x="5000" y="708"/>
                  </a:cubicBezTo>
                  <a:lnTo>
                    <a:pt x="7019" y="7891"/>
                  </a:lnTo>
                  <a:cubicBezTo>
                    <a:pt x="7045" y="8503"/>
                    <a:pt x="6618" y="8733"/>
                    <a:pt x="6123" y="8733"/>
                  </a:cubicBezTo>
                  <a:lnTo>
                    <a:pt x="3056" y="8753"/>
                  </a:lnTo>
                  <a:cubicBezTo>
                    <a:pt x="2560" y="8753"/>
                    <a:pt x="2352" y="8730"/>
                    <a:pt x="1966" y="7912"/>
                  </a:cubicBezTo>
                  <a:lnTo>
                    <a:pt x="0" y="708"/>
                  </a:lnTo>
                  <a:close/>
                </a:path>
              </a:pathLst>
            </a:custGeom>
            <a:blipFill rotWithShape="1">
              <a:blip r:embed="rId14"/>
              <a:stretch>
                <a:fillRect l="-23000" r="-74000"/>
              </a:stretch>
            </a:blip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平行四边形 8"/>
            <p:cNvSpPr/>
            <p:nvPr>
              <p:custDataLst>
                <p:tags r:id="rId15"/>
              </p:custDataLst>
            </p:nvPr>
          </p:nvSpPr>
          <p:spPr>
            <a:xfrm flipH="1">
              <a:off x="10984" y="966"/>
              <a:ext cx="7040" cy="8761"/>
            </a:xfrm>
            <a:custGeom>
              <a:gdLst>
                <a:gd name="connsiteX0" fmla="*/ 21 w 7039"/>
                <a:gd name="connsiteY0" fmla="*/ 7853 h 8761"/>
                <a:gd name="connsiteX1" fmla="*/ 2061 w 7039"/>
                <a:gd name="connsiteY1" fmla="*/ 602 h 8761"/>
                <a:gd name="connsiteX2" fmla="*/ 2884 w 7039"/>
                <a:gd name="connsiteY2" fmla="*/ 3 h 8761"/>
                <a:gd name="connsiteX3" fmla="*/ 6388 w 7039"/>
                <a:gd name="connsiteY3" fmla="*/ 0 h 8761"/>
                <a:gd name="connsiteX4" fmla="*/ 6995 w 7039"/>
                <a:gd name="connsiteY4" fmla="*/ 893 h 8761"/>
                <a:gd name="connsiteX5" fmla="*/ 5094 w 7039"/>
                <a:gd name="connsiteY5" fmla="*/ 7871 h 8761"/>
                <a:gd name="connsiteX6" fmla="*/ 4108 w 7039"/>
                <a:gd name="connsiteY6" fmla="*/ 8761 h 8761"/>
                <a:gd name="connsiteX7" fmla="*/ 815 w 7039"/>
                <a:gd name="connsiteY7" fmla="*/ 8738 h 8761"/>
                <a:gd name="connsiteX8" fmla="*/ 21 w 7039"/>
                <a:gd name="connsiteY8" fmla="*/ 7853 h 8761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40" h="8761">
                  <a:moveTo>
                    <a:pt x="21" y="7853"/>
                  </a:moveTo>
                  <a:lnTo>
                    <a:pt x="2061" y="602"/>
                  </a:lnTo>
                  <a:cubicBezTo>
                    <a:pt x="2161" y="242"/>
                    <a:pt x="2595" y="3"/>
                    <a:pt x="2884" y="3"/>
                  </a:cubicBezTo>
                  <a:lnTo>
                    <a:pt x="6388" y="0"/>
                  </a:lnTo>
                  <a:cubicBezTo>
                    <a:pt x="6925" y="93"/>
                    <a:pt x="7141" y="460"/>
                    <a:pt x="6995" y="893"/>
                  </a:cubicBezTo>
                  <a:lnTo>
                    <a:pt x="5094" y="7871"/>
                  </a:lnTo>
                  <a:cubicBezTo>
                    <a:pt x="4975" y="8125"/>
                    <a:pt x="4734" y="8745"/>
                    <a:pt x="4108" y="8761"/>
                  </a:cubicBezTo>
                  <a:lnTo>
                    <a:pt x="815" y="8738"/>
                  </a:lnTo>
                  <a:cubicBezTo>
                    <a:pt x="245" y="8738"/>
                    <a:pt x="-90" y="8257"/>
                    <a:pt x="21" y="7853"/>
                  </a:cubicBezTo>
                </a:path>
              </a:pathLst>
            </a:custGeom>
            <a:gradFill flip="none" rotWithShape="1">
              <a:gsLst>
                <a:gs pos="42000">
                  <a:srgbClr val="A2CCE6">
                    <a:alpha val="44000"/>
                  </a:srgbClr>
                </a:gs>
                <a:gs pos="0">
                  <a:srgbClr val="BFDDED">
                    <a:alpha val="17000"/>
                  </a:srgbClr>
                </a:gs>
                <a:gs pos="100000">
                  <a:srgbClr val="2762DD"/>
                </a:gs>
              </a:gsLst>
              <a:lin ang="1656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9" name="椭圆 8" title=""/>
          <p:cNvSpPr/>
          <p:nvPr>
            <p:custDataLst>
              <p:tags r:id="rId16"/>
            </p:custDataLst>
          </p:nvPr>
        </p:nvSpPr>
        <p:spPr>
          <a:xfrm rot="10140000" flipH="1">
            <a:off x="3528060" y="5483225"/>
            <a:ext cx="4225290" cy="4220210"/>
          </a:xfrm>
          <a:prstGeom prst="ellipse">
            <a:avLst/>
          </a:prstGeom>
          <a:gradFill flip="none" rotWithShape="1">
            <a:gsLst>
              <a:gs pos="0">
                <a:srgbClr val="D0E9F0">
                  <a:alpha val="82000"/>
                </a:srgbClr>
              </a:gs>
              <a:gs pos="100000">
                <a:srgbClr val="679FDD"/>
              </a:gs>
            </a:gsLst>
            <a:lin ang="11640000" scaled="1"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圆角矩形 99" title=""/>
          <p:cNvSpPr/>
          <p:nvPr>
            <p:custDataLst>
              <p:tags r:id="rId17"/>
            </p:custDataLst>
          </p:nvPr>
        </p:nvSpPr>
        <p:spPr>
          <a:xfrm>
            <a:off x="2413000" y="4891405"/>
            <a:ext cx="3087370" cy="3289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E47EB"/>
              </a:gs>
              <a:gs pos="100000">
                <a:srgbClr val="9ED2DF"/>
              </a:gs>
            </a:gsLst>
            <a:lin ang="1038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dist"/>
            <a:r>
              <a:rPr lang="en-US" b="1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·</a:t>
            </a:r>
            <a:r>
              <a:rPr b="1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选择性必修第一册</a:t>
            </a:r>
            <a:r>
              <a:rPr lang="en-US" b="1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·</a:t>
            </a:r>
            <a:endParaRPr lang="en-US" b="1" smtClean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4" name="图片 3" title="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18"/>
          <a:srcRect t="193" b="193"/>
          <a:stretch>
            <a:fillRect/>
          </a:stretch>
        </p:blipFill>
        <p:spPr>
          <a:xfrm>
            <a:off x="267335" y="262890"/>
            <a:ext cx="1640840" cy="520700"/>
          </a:xfrm>
          <a:prstGeom prst="rect">
            <a:avLst/>
          </a:prstGeom>
        </p:spPr>
      </p:pic>
      <p:sp>
        <p:nvSpPr>
          <p:cNvPr id="2" name="文本框 1" title=""/>
          <p:cNvSpPr txBox="1"/>
          <p:nvPr>
            <p:custDataLst>
              <p:tags r:id="rId20"/>
            </p:custDataLst>
          </p:nvPr>
        </p:nvSpPr>
        <p:spPr>
          <a:xfrm>
            <a:off x="1011555" y="4295775"/>
            <a:ext cx="61347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第1课时 空间中点、直线和平面的向量表示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文本框 19" title=""/>
          <p:cNvSpPr txBox="1"/>
          <p:nvPr>
            <p:custDataLst>
              <p:tags r:id="rId21"/>
            </p:custDataLst>
          </p:nvPr>
        </p:nvSpPr>
        <p:spPr>
          <a:xfrm flipH="1">
            <a:off x="831850" y="1551305"/>
            <a:ext cx="6331585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gradFill>
                  <a:gsLst>
                    <a:gs pos="0">
                      <a:srgbClr val="387DE8"/>
                    </a:gs>
                    <a:gs pos="100000">
                      <a:srgbClr val="0E48D9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第一章 空间向量与立体几何</a:t>
            </a:r>
            <a:endParaRPr lang="en-US" altLang="zh-CN" sz="3200" b="1">
              <a:gradFill>
                <a:gsLst>
                  <a:gs pos="0">
                    <a:srgbClr val="387DE8"/>
                  </a:gs>
                  <a:gs pos="100000">
                    <a:srgbClr val="0E48D9"/>
                  </a:gs>
                </a:gsLst>
                <a:lin ang="5400000" scaled="1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4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en-US" altLang="zh-CN" sz="4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4.1</a:t>
            </a:r>
            <a:r>
              <a:rPr lang="zh-CN" altLang="en-US" sz="4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用空间向量</a:t>
            </a:r>
            <a:endParaRPr lang="zh-CN" altLang="en-US" sz="4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4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4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4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研究空间直线、</a:t>
            </a:r>
            <a:endParaRPr lang="zh-CN" altLang="en-US" sz="4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4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平面的位置关系</a:t>
            </a:r>
            <a:endParaRPr lang="zh-CN" altLang="en-US" sz="4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/>
  <p:timing/>
</p:sld>
</file>

<file path=ppt/slides/slide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3"/>
            </p:custDataLst>
          </p:nvPr>
        </p:nvSpPr>
        <p:spPr>
          <a:xfrm flipH="1">
            <a:off x="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4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5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新课探究</a:t>
              </a:r>
              <a:endParaRPr lang="zh-CN" altLang="en-US" sz="28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6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7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9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平行四边形 8" title=""/>
          <p:cNvSpPr/>
          <p:nvPr>
            <p:custDataLst>
              <p:tags r:id="rId10"/>
            </p:custDataLst>
          </p:nvPr>
        </p:nvSpPr>
        <p:spPr>
          <a:xfrm flipH="1">
            <a:off x="-1275080" y="4347210"/>
            <a:ext cx="2383155" cy="2954020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C8E7FA">
                  <a:alpha val="100000"/>
                </a:srgbClr>
              </a:gs>
              <a:gs pos="100000">
                <a:srgbClr val="0E48D9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9" name="任意多边形: 形状 10" title=""/>
          <p:cNvSpPr/>
          <p:nvPr>
            <p:custDataLst>
              <p:tags r:id="rId11"/>
            </p:custDataLst>
          </p:nvPr>
        </p:nvSpPr>
        <p:spPr>
          <a:xfrm>
            <a:off x="8689975" y="2945765"/>
            <a:ext cx="3502025" cy="3912235"/>
          </a:xfrm>
          <a:custGeom>
            <a:gdLst>
              <a:gd name="connsiteX0" fmla="*/ 2971800 w 3581400"/>
              <a:gd name="connsiteY0" fmla="*/ 0 h 4000500"/>
              <a:gd name="connsiteX1" fmla="*/ 3570721 w 3581400"/>
              <a:gd name="connsiteY1" fmla="*/ 60377 h 4000500"/>
              <a:gd name="connsiteX2" fmla="*/ 3581400 w 3581400"/>
              <a:gd name="connsiteY2" fmla="*/ 63122 h 4000500"/>
              <a:gd name="connsiteX3" fmla="*/ 3581400 w 3581400"/>
              <a:gd name="connsiteY3" fmla="*/ 4000500 h 4000500"/>
              <a:gd name="connsiteX4" fmla="*/ 186669 w 3581400"/>
              <a:gd name="connsiteY4" fmla="*/ 4000500 h 4000500"/>
              <a:gd name="connsiteX5" fmla="*/ 133606 w 3581400"/>
              <a:gd name="connsiteY5" fmla="*/ 3855523 h 4000500"/>
              <a:gd name="connsiteX6" fmla="*/ 0 w 3581400"/>
              <a:gd name="connsiteY6" fmla="*/ 2971800 h 4000500"/>
              <a:gd name="connsiteX7" fmla="*/ 2971800 w 3581400"/>
              <a:gd name="connsiteY7" fmla="*/ 0 h 40005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1400" h="4000500">
                <a:moveTo>
                  <a:pt x="2971800" y="0"/>
                </a:moveTo>
                <a:cubicBezTo>
                  <a:pt x="3176960" y="0"/>
                  <a:pt x="3377264" y="20790"/>
                  <a:pt x="3570721" y="60377"/>
                </a:cubicBezTo>
                <a:lnTo>
                  <a:pt x="3581400" y="63122"/>
                </a:lnTo>
                <a:lnTo>
                  <a:pt x="3581400" y="4000500"/>
                </a:lnTo>
                <a:lnTo>
                  <a:pt x="186669" y="4000500"/>
                </a:lnTo>
                <a:lnTo>
                  <a:pt x="133606" y="3855523"/>
                </a:lnTo>
                <a:cubicBezTo>
                  <a:pt x="46776" y="3576355"/>
                  <a:pt x="0" y="3279540"/>
                  <a:pt x="0" y="2971800"/>
                </a:cubicBezTo>
                <a:cubicBezTo>
                  <a:pt x="0" y="1330520"/>
                  <a:pt x="1330520" y="0"/>
                  <a:pt x="2971800" y="0"/>
                </a:cubicBezTo>
                <a:close/>
              </a:path>
            </a:pathLst>
          </a:custGeom>
          <a:gradFill flip="none" rotWithShape="1">
            <a:gsLst>
              <a:gs pos="0">
                <a:srgbClr val="2D69D9">
                  <a:alpha val="40000"/>
                </a:srgbClr>
              </a:gs>
              <a:gs pos="100000">
                <a:srgbClr val="C7E1F1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 title=""/>
          <p:cNvGrpSpPr/>
          <p:nvPr>
            <p:custDataLst>
              <p:tags r:id="rId12"/>
            </p:custDataLst>
          </p:nvPr>
        </p:nvGrpSpPr>
        <p:grpSpPr>
          <a:xfrm>
            <a:off x="8050530" y="1551305"/>
            <a:ext cx="3627755" cy="2462530"/>
            <a:chOff x="12678" y="2696"/>
            <a:chExt cx="5713" cy="3878"/>
          </a:xfrm>
        </p:grpSpPr>
        <p:sp>
          <p:nvSpPr>
            <p:cNvPr id="47" name="文本框 46"/>
            <p:cNvSpPr txBox="1"/>
            <p:nvPr>
              <p:custDataLst>
                <p:tags r:id="rId13"/>
              </p:custDataLst>
            </p:nvPr>
          </p:nvSpPr>
          <p:spPr>
            <a:xfrm>
              <a:off x="13037" y="5849"/>
              <a:ext cx="4720" cy="72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图</a:t>
              </a:r>
              <a:r>
                <a:rPr lang="en-US" altLang="zh-CN" sz="240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1.4-5</a:t>
              </a:r>
              <a:endParaRPr lang="en-US" altLang="zh-CN" sz="24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endParaRPr>
            </a:p>
          </p:txBody>
        </p:sp>
        <p:pic>
          <p:nvPicPr>
            <p:cNvPr id="63" name="图片 62"/>
            <p:cNvPicPr/>
            <p:nvPr>
              <p:custDataLst>
                <p:tags r:id="rId15"/>
              </p:custDataLst>
            </p:nvPr>
          </p:nvPicPr>
          <p:blipFill>
            <a:blip r:embed="rId14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b="21417"/>
            <a:stretch>
              <a:fillRect/>
            </a:stretch>
          </p:blipFill>
          <p:spPr>
            <a:xfrm>
              <a:off x="12678" y="2696"/>
              <a:ext cx="5713" cy="3334"/>
            </a:xfrm>
            <a:prstGeom prst="rect">
              <a:avLst/>
            </a:prstGeom>
          </p:spPr>
        </p:pic>
      </p:grpSp>
      <p:grpSp>
        <p:nvGrpSpPr>
          <p:cNvPr id="9" name="组合 8" title=""/>
          <p:cNvGrpSpPr/>
          <p:nvPr>
            <p:custDataLst>
              <p:tags r:id="rId16"/>
            </p:custDataLst>
          </p:nvPr>
        </p:nvGrpSpPr>
        <p:grpSpPr>
          <a:xfrm>
            <a:off x="898693" y="1089025"/>
            <a:ext cx="10228244" cy="1638300"/>
            <a:chOff x="1416" y="1715"/>
            <a:chExt cx="15966" cy="2580"/>
          </a:xfrm>
        </p:grpSpPr>
        <p:sp>
          <p:nvSpPr>
            <p:cNvPr id="4" name="圆角矩形 3"/>
            <p:cNvSpPr/>
            <p:nvPr>
              <p:custDataLst>
                <p:tags r:id="rId17"/>
              </p:custDataLst>
            </p:nvPr>
          </p:nvSpPr>
          <p:spPr>
            <a:xfrm>
              <a:off x="3486" y="3413"/>
              <a:ext cx="7936" cy="882"/>
            </a:xfrm>
            <a:prstGeom prst="roundRect">
              <a:avLst>
                <a:gd name="adj" fmla="val 50000"/>
              </a:avLst>
            </a:prstGeom>
            <a:solidFill>
              <a:srgbClr val="EEF7F9">
                <a:alpha val="65000"/>
              </a:srgbClr>
            </a:solidFill>
            <a:ln w="15875">
              <a:solidFill>
                <a:srgbClr val="3873D2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61" name="对象 60"/>
            <p:cNvGraphicFramePr>
              <a:graphicFrameLocks noChangeAspect="1"/>
            </p:cNvGraphicFramePr>
            <p:nvPr>
              <p:custDataLst>
                <p:tags r:id="rId18"/>
              </p:custDataLst>
            </p:nvPr>
          </p:nvGraphicFramePr>
          <p:xfrm>
            <a:off x="1416" y="1715"/>
            <a:ext cx="15966" cy="2554"/>
          </p:xfrm>
          <a:graphic>
            <a:graphicData uri="http://schemas.openxmlformats.org/presentationml/2006/ole">
              <mc:AlternateContent>
                <mc:Choice xmlns:v="urn:schemas-microsoft-com:vml" Requires="v">
                  <p:oleObj spid="_x0000_s1047" name="Equation" r:id="rId19" imgW="4914900" imgH="774065" progId="Equation.DSMT4">
                    <p:embed/>
                  </p:oleObj>
                </mc:Choice>
                <mc:Fallback>
                  <p:oleObj name="Equation" r:id="rId19" imgW="4914900" imgH="774065" progId="Equation.DSMT4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1416" y="1715"/>
                          <a:ext cx="15966" cy="255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" name="组合 20" title=""/>
          <p:cNvGrpSpPr/>
          <p:nvPr>
            <p:custDataLst>
              <p:tags r:id="rId21"/>
            </p:custDataLst>
          </p:nvPr>
        </p:nvGrpSpPr>
        <p:grpSpPr>
          <a:xfrm>
            <a:off x="898525" y="4127500"/>
            <a:ext cx="10350500" cy="1159510"/>
            <a:chOff x="1415" y="6500"/>
            <a:chExt cx="16300" cy="1826"/>
          </a:xfrm>
        </p:grpSpPr>
        <p:sp>
          <p:nvSpPr>
            <p:cNvPr id="12" name="圆角矩形 11"/>
            <p:cNvSpPr/>
            <p:nvPr>
              <p:custDataLst>
                <p:tags r:id="rId22"/>
              </p:custDataLst>
            </p:nvPr>
          </p:nvSpPr>
          <p:spPr>
            <a:xfrm>
              <a:off x="1415" y="6500"/>
              <a:ext cx="16300" cy="1827"/>
            </a:xfrm>
            <a:prstGeom prst="roundRect">
              <a:avLst>
                <a:gd name="adj" fmla="val 50000"/>
              </a:avLst>
            </a:prstGeom>
            <a:solidFill>
              <a:srgbClr val="EEF7F9"/>
            </a:solidFill>
            <a:ln w="15875">
              <a:solidFill>
                <a:srgbClr val="3873D2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文本框 63"/>
            <p:cNvSpPr txBox="1"/>
            <p:nvPr>
              <p:custDataLst>
                <p:tags r:id="rId23"/>
              </p:custDataLst>
            </p:nvPr>
          </p:nvSpPr>
          <p:spPr>
            <a:xfrm>
              <a:off x="1886" y="6657"/>
              <a:ext cx="9990" cy="72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2400" b="1">
                  <a:solidFill>
                    <a:srgbClr val="134DD9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我们把</a:t>
              </a:r>
              <a:r>
                <a:rPr lang="en-US" altLang="zh-CN" sz="2400" b="1">
                  <a:solidFill>
                    <a:srgbClr val="134DD9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③</a:t>
              </a:r>
              <a:r>
                <a:rPr lang="zh-CN" altLang="en-US" sz="2400" b="1">
                  <a:solidFill>
                    <a:srgbClr val="134DD9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式称为空间平面</a:t>
              </a:r>
              <a:r>
                <a:rPr lang="en-US" altLang="zh-CN" sz="2400" b="1" i="1">
                  <a:solidFill>
                    <a:srgbClr val="134DD9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ABC</a:t>
              </a:r>
              <a:r>
                <a:rPr lang="zh-CN" altLang="en-US" sz="2400" b="1">
                  <a:solidFill>
                    <a:srgbClr val="134DD9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的向量表示式</a:t>
              </a:r>
              <a:r>
                <a:rPr lang="zh-CN" altLang="en-US" sz="2400" b="1" smtClean="0">
                  <a:solidFill>
                    <a:srgbClr val="134DD9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．</a:t>
              </a:r>
              <a:endParaRPr lang="zh-CN" altLang="en-US" sz="2400" b="1" smtClean="0">
                <a:solidFill>
                  <a:srgbClr val="134DD9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5" name="文本框 64" title=""/>
          <p:cNvSpPr txBox="1"/>
          <p:nvPr>
            <p:custDataLst>
              <p:tags r:id="rId24"/>
            </p:custDataLst>
          </p:nvPr>
        </p:nvSpPr>
        <p:spPr>
          <a:xfrm>
            <a:off x="1197762" y="4754381"/>
            <a:ext cx="11064977" cy="46037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l"/>
            <a:r>
              <a:rPr lang="zh-CN" altLang="en-US" sz="2400" b="1" smtClean="0">
                <a:solidFill>
                  <a:srgbClr val="1B55DA"/>
                </a:solidFill>
                <a:latin typeface="Times New Roman" panose="02020603050405020304" pitchFamily="18" charset="0"/>
                <a:ea typeface="黑体" panose="02010609060101010101" charset="-122"/>
                <a:cs typeface="微软雅黑" panose="020b0503020204020204" charset="-122"/>
              </a:rPr>
              <a:t>由此可知</a:t>
            </a:r>
            <a:r>
              <a:rPr lang="zh-CN" altLang="en-US" sz="2400" b="1">
                <a:solidFill>
                  <a:srgbClr val="1B55DA"/>
                </a:solidFill>
                <a:latin typeface="Times New Roman" panose="02020603050405020304" pitchFamily="18" charset="0"/>
                <a:ea typeface="黑体" panose="02010609060101010101" charset="-122"/>
                <a:cs typeface="微软雅黑" panose="020b0503020204020204" charset="-122"/>
              </a:rPr>
              <a:t>，空间中任意平面由空间一点及两个不共线向量唯一确定．</a:t>
            </a:r>
            <a:endParaRPr lang="zh-CN" altLang="en-US" sz="2400" b="1">
              <a:solidFill>
                <a:srgbClr val="1B55DA"/>
              </a:solidFill>
              <a:latin typeface="Times New Roman" panose="02020603050405020304" pitchFamily="18" charset="0"/>
              <a:ea typeface="黑体" panose="02010609060101010101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3"/>
            </p:custDataLst>
          </p:nvPr>
        </p:nvSpPr>
        <p:spPr>
          <a:xfrm flipH="1">
            <a:off x="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4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5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新课探究</a:t>
              </a:r>
              <a:endParaRPr lang="zh-CN" altLang="en-US" sz="28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6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7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9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平行四边形 8" title=""/>
          <p:cNvSpPr/>
          <p:nvPr>
            <p:custDataLst>
              <p:tags r:id="rId10"/>
            </p:custDataLst>
          </p:nvPr>
        </p:nvSpPr>
        <p:spPr>
          <a:xfrm flipH="1">
            <a:off x="-1275080" y="4347210"/>
            <a:ext cx="2383155" cy="2954020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C8E7FA">
                  <a:alpha val="100000"/>
                </a:srgbClr>
              </a:gs>
              <a:gs pos="100000">
                <a:srgbClr val="0E48D9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平行四边形 8" title=""/>
          <p:cNvSpPr/>
          <p:nvPr>
            <p:custDataLst>
              <p:tags r:id="rId11"/>
            </p:custDataLst>
          </p:nvPr>
        </p:nvSpPr>
        <p:spPr>
          <a:xfrm flipH="1">
            <a:off x="11117580" y="5645150"/>
            <a:ext cx="814070" cy="1009015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2762DD">
                  <a:alpha val="98000"/>
                </a:srgbClr>
              </a:gs>
              <a:gs pos="100000">
                <a:srgbClr val="DFE9C8">
                  <a:alpha val="4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9" name="矩形 18" title=""/>
          <p:cNvSpPr/>
          <p:nvPr>
            <p:custDataLst>
              <p:tags r:id="rId12"/>
            </p:custDataLst>
          </p:nvPr>
        </p:nvSpPr>
        <p:spPr>
          <a:xfrm>
            <a:off x="1172845" y="822325"/>
            <a:ext cx="960120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ct val="0"/>
              </a:spcAft>
            </a:pPr>
            <a:r>
              <a:rPr lang="zh-CN" altLang="zh-CN" sz="2400" b="1" kern="100">
                <a:solidFill>
                  <a:srgbClr val="1650D9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问题</a:t>
            </a:r>
            <a:r>
              <a:rPr lang="en-US" altLang="zh-CN" sz="2400" b="1" kern="100" smtClean="0">
                <a:solidFill>
                  <a:srgbClr val="1650D9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4:</a:t>
            </a:r>
            <a:r>
              <a:rPr lang="zh-CN" altLang="zh-CN" sz="2400" b="1" kern="100">
                <a:solidFill>
                  <a:srgbClr val="1650D9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　</a:t>
            </a:r>
            <a:r>
              <a:rPr altLang="zh-CN" sz="24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给一个定点和一个定方向（向量），能确定一个平面在空间中的位置吗？</a:t>
            </a:r>
            <a:endParaRPr altLang="zh-CN" sz="2400" kern="100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 title=""/>
          <p:cNvGrpSpPr/>
          <p:nvPr>
            <p:custDataLst>
              <p:tags r:id="rId13"/>
            </p:custDataLst>
          </p:nvPr>
        </p:nvGrpSpPr>
        <p:grpSpPr>
          <a:xfrm>
            <a:off x="784860" y="2635250"/>
            <a:ext cx="10422890" cy="2127250"/>
            <a:chOff x="1236" y="4150"/>
            <a:chExt cx="16414" cy="3350"/>
          </a:xfrm>
        </p:grpSpPr>
        <p:sp>
          <p:nvSpPr>
            <p:cNvPr id="6" name="圆角矩形 5"/>
            <p:cNvSpPr/>
            <p:nvPr>
              <p:custDataLst>
                <p:tags r:id="rId14"/>
              </p:custDataLst>
            </p:nvPr>
          </p:nvSpPr>
          <p:spPr>
            <a:xfrm>
              <a:off x="1236" y="4150"/>
              <a:ext cx="16415" cy="3350"/>
            </a:xfrm>
            <a:prstGeom prst="roundRect">
              <a:avLst>
                <a:gd name="adj" fmla="val 21940"/>
              </a:avLst>
            </a:prstGeom>
            <a:solidFill>
              <a:srgbClr val="EEF7F9">
                <a:alpha val="65000"/>
              </a:srgbClr>
            </a:solidFill>
            <a:ln w="15875">
              <a:solidFill>
                <a:srgbClr val="3873D2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>
              <p:custDataLst>
                <p:tags r:id="rId15"/>
              </p:custDataLst>
            </p:nvPr>
          </p:nvSpPr>
          <p:spPr>
            <a:xfrm>
              <a:off x="1887" y="4457"/>
              <a:ext cx="15080" cy="258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indent="528955" fontAlgn="auto">
                <a:lnSpc>
                  <a:spcPct val="140000"/>
                </a:lnSpc>
              </a:pPr>
              <a:r>
                <a:rPr lang="zh-CN" altLang="en-US" sz="2400" b="1">
                  <a:solidFill>
                    <a:srgbClr val="1B55DA"/>
                  </a:solidFill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我们知道，给定空间一点</a:t>
              </a:r>
              <a:r>
                <a:rPr lang="en-US" altLang="zh-CN" sz="2400" b="1">
                  <a:solidFill>
                    <a:srgbClr val="1B55DA"/>
                  </a:solidFill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 </a:t>
              </a:r>
              <a:r>
                <a:rPr lang="en-US" altLang="zh-CN" sz="2400" b="1" i="1">
                  <a:solidFill>
                    <a:srgbClr val="1B55DA"/>
                  </a:solidFill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A </a:t>
              </a:r>
              <a:r>
                <a:rPr lang="zh-CN" altLang="en-US" sz="2400" b="1">
                  <a:solidFill>
                    <a:srgbClr val="1B55DA"/>
                  </a:solidFill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和一条直线</a:t>
              </a:r>
              <a:r>
                <a:rPr lang="en-US" altLang="zh-CN" sz="2400" b="1">
                  <a:solidFill>
                    <a:srgbClr val="1B55DA"/>
                  </a:solidFill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 </a:t>
              </a:r>
              <a:r>
                <a:rPr lang="en-US" altLang="zh-CN" sz="2400" b="1" i="1">
                  <a:solidFill>
                    <a:srgbClr val="1B55DA"/>
                  </a:solidFill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l </a:t>
              </a:r>
              <a:r>
                <a:rPr lang="zh-CN" altLang="en-US" sz="2400" b="1">
                  <a:solidFill>
                    <a:srgbClr val="1B55DA"/>
                  </a:solidFill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，则过点</a:t>
              </a:r>
              <a:r>
                <a:rPr lang="en-US" altLang="zh-CN" sz="2400" b="1">
                  <a:solidFill>
                    <a:srgbClr val="1B55DA"/>
                  </a:solidFill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 </a:t>
              </a:r>
              <a:r>
                <a:rPr lang="en-US" altLang="zh-CN" sz="2400" b="1" i="1">
                  <a:solidFill>
                    <a:srgbClr val="1B55DA"/>
                  </a:solidFill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A </a:t>
              </a:r>
              <a:r>
                <a:rPr lang="zh-CN" altLang="en-US" sz="2400" b="1">
                  <a:solidFill>
                    <a:srgbClr val="1B55DA"/>
                  </a:solidFill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且垂直于直线</a:t>
              </a:r>
              <a:r>
                <a:rPr lang="en-US" altLang="zh-CN" sz="2400" b="1">
                  <a:solidFill>
                    <a:srgbClr val="1B55DA"/>
                  </a:solidFill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 </a:t>
              </a:r>
              <a:r>
                <a:rPr lang="en-US" altLang="zh-CN" sz="2400" b="1" i="1">
                  <a:solidFill>
                    <a:srgbClr val="1B55DA"/>
                  </a:solidFill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l </a:t>
              </a:r>
              <a:r>
                <a:rPr lang="zh-CN" altLang="en-US" sz="2400" b="1">
                  <a:solidFill>
                    <a:srgbClr val="1B55DA"/>
                  </a:solidFill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的平面是唯一确定的．由此得到启发，我们可以利用点</a:t>
              </a:r>
              <a:r>
                <a:rPr lang="en-US" altLang="zh-CN" sz="2400" b="1">
                  <a:solidFill>
                    <a:srgbClr val="1B55DA"/>
                  </a:solidFill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 </a:t>
              </a:r>
              <a:r>
                <a:rPr lang="en-US" altLang="zh-CN" sz="2400" b="1" i="1">
                  <a:solidFill>
                    <a:srgbClr val="1B55DA"/>
                  </a:solidFill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A </a:t>
              </a:r>
              <a:r>
                <a:rPr lang="zh-CN" altLang="en-US" sz="2400" b="1">
                  <a:solidFill>
                    <a:srgbClr val="1B55DA"/>
                  </a:solidFill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和直线</a:t>
              </a:r>
              <a:r>
                <a:rPr lang="en-US" altLang="zh-CN" sz="2400" b="1">
                  <a:solidFill>
                    <a:srgbClr val="1B55DA"/>
                  </a:solidFill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 </a:t>
              </a:r>
              <a:r>
                <a:rPr lang="en-US" altLang="zh-CN" sz="2400" b="1" i="1">
                  <a:solidFill>
                    <a:srgbClr val="1B55DA"/>
                  </a:solidFill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l </a:t>
              </a:r>
              <a:r>
                <a:rPr lang="zh-CN" altLang="en-US" sz="2400" b="1">
                  <a:solidFill>
                    <a:srgbClr val="1B55DA"/>
                  </a:solidFill>
                  <a:uFillTx/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的方向向量来确定平面．</a:t>
              </a:r>
              <a:endParaRPr lang="zh-CN" altLang="en-US" sz="2400" b="1">
                <a:solidFill>
                  <a:srgbClr val="1B55DA"/>
                </a:solidFill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3"/>
            </p:custDataLst>
          </p:nvPr>
        </p:nvSpPr>
        <p:spPr>
          <a:xfrm flipH="1">
            <a:off x="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4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5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新课探究</a:t>
              </a:r>
              <a:endParaRPr lang="zh-CN" altLang="en-US" sz="28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6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7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9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平行四边形 8" title=""/>
          <p:cNvSpPr/>
          <p:nvPr>
            <p:custDataLst>
              <p:tags r:id="rId10"/>
            </p:custDataLst>
          </p:nvPr>
        </p:nvSpPr>
        <p:spPr>
          <a:xfrm flipH="1">
            <a:off x="-1275080" y="4347210"/>
            <a:ext cx="2383155" cy="2954020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C8E7FA">
                  <a:alpha val="100000"/>
                </a:srgbClr>
              </a:gs>
              <a:gs pos="100000">
                <a:srgbClr val="0E48D9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9" name="任意多边形: 形状 10" title=""/>
          <p:cNvSpPr/>
          <p:nvPr>
            <p:custDataLst>
              <p:tags r:id="rId11"/>
            </p:custDataLst>
          </p:nvPr>
        </p:nvSpPr>
        <p:spPr>
          <a:xfrm>
            <a:off x="8689975" y="2945765"/>
            <a:ext cx="3502025" cy="3912235"/>
          </a:xfrm>
          <a:custGeom>
            <a:gdLst>
              <a:gd name="connsiteX0" fmla="*/ 2971800 w 3581400"/>
              <a:gd name="connsiteY0" fmla="*/ 0 h 4000500"/>
              <a:gd name="connsiteX1" fmla="*/ 3570721 w 3581400"/>
              <a:gd name="connsiteY1" fmla="*/ 60377 h 4000500"/>
              <a:gd name="connsiteX2" fmla="*/ 3581400 w 3581400"/>
              <a:gd name="connsiteY2" fmla="*/ 63122 h 4000500"/>
              <a:gd name="connsiteX3" fmla="*/ 3581400 w 3581400"/>
              <a:gd name="connsiteY3" fmla="*/ 4000500 h 4000500"/>
              <a:gd name="connsiteX4" fmla="*/ 186669 w 3581400"/>
              <a:gd name="connsiteY4" fmla="*/ 4000500 h 4000500"/>
              <a:gd name="connsiteX5" fmla="*/ 133606 w 3581400"/>
              <a:gd name="connsiteY5" fmla="*/ 3855523 h 4000500"/>
              <a:gd name="connsiteX6" fmla="*/ 0 w 3581400"/>
              <a:gd name="connsiteY6" fmla="*/ 2971800 h 4000500"/>
              <a:gd name="connsiteX7" fmla="*/ 2971800 w 3581400"/>
              <a:gd name="connsiteY7" fmla="*/ 0 h 40005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1400" h="4000500">
                <a:moveTo>
                  <a:pt x="2971800" y="0"/>
                </a:moveTo>
                <a:cubicBezTo>
                  <a:pt x="3176960" y="0"/>
                  <a:pt x="3377264" y="20790"/>
                  <a:pt x="3570721" y="60377"/>
                </a:cubicBezTo>
                <a:lnTo>
                  <a:pt x="3581400" y="63122"/>
                </a:lnTo>
                <a:lnTo>
                  <a:pt x="3581400" y="4000500"/>
                </a:lnTo>
                <a:lnTo>
                  <a:pt x="186669" y="4000500"/>
                </a:lnTo>
                <a:lnTo>
                  <a:pt x="133606" y="3855523"/>
                </a:lnTo>
                <a:cubicBezTo>
                  <a:pt x="46776" y="3576355"/>
                  <a:pt x="0" y="3279540"/>
                  <a:pt x="0" y="2971800"/>
                </a:cubicBezTo>
                <a:cubicBezTo>
                  <a:pt x="0" y="1330520"/>
                  <a:pt x="1330520" y="0"/>
                  <a:pt x="2971800" y="0"/>
                </a:cubicBezTo>
                <a:close/>
              </a:path>
            </a:pathLst>
          </a:custGeom>
          <a:gradFill flip="none" rotWithShape="1">
            <a:gsLst>
              <a:gs pos="0">
                <a:srgbClr val="2D69D9">
                  <a:alpha val="40000"/>
                </a:srgbClr>
              </a:gs>
              <a:gs pos="100000">
                <a:srgbClr val="C7E1F1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 title=""/>
          <p:cNvGrpSpPr/>
          <p:nvPr>
            <p:custDataLst>
              <p:tags r:id="rId12"/>
            </p:custDataLst>
          </p:nvPr>
        </p:nvGrpSpPr>
        <p:grpSpPr>
          <a:xfrm>
            <a:off x="8486140" y="1580515"/>
            <a:ext cx="3192780" cy="2662555"/>
            <a:chOff x="12902" y="2747"/>
            <a:chExt cx="5028" cy="4193"/>
          </a:xfrm>
        </p:grpSpPr>
        <p:sp>
          <p:nvSpPr>
            <p:cNvPr id="47" name="文本框 46"/>
            <p:cNvSpPr txBox="1"/>
            <p:nvPr>
              <p:custDataLst>
                <p:tags r:id="rId13"/>
              </p:custDataLst>
            </p:nvPr>
          </p:nvSpPr>
          <p:spPr>
            <a:xfrm>
              <a:off x="12902" y="6216"/>
              <a:ext cx="5028" cy="72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图</a:t>
              </a:r>
              <a:r>
                <a:rPr lang="en-US" altLang="zh-CN" sz="240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1.4-6</a:t>
              </a:r>
              <a:endParaRPr lang="en-US" altLang="zh-CN" sz="24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endParaRPr>
            </a:p>
          </p:txBody>
        </p:sp>
        <p:pic>
          <p:nvPicPr>
            <p:cNvPr id="45" name="图片 44"/>
            <p:cNvPicPr/>
            <p:nvPr>
              <p:custDataLst>
                <p:tags r:id="rId15"/>
              </p:custDataLst>
            </p:nvPr>
          </p:nvPicPr>
          <p:blipFill>
            <a:blip r:embed="rId14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41" b="21616"/>
            <a:stretch>
              <a:fillRect/>
            </a:stretch>
          </p:blipFill>
          <p:spPr>
            <a:xfrm>
              <a:off x="12902" y="2747"/>
              <a:ext cx="5028" cy="3146"/>
            </a:xfrm>
            <a:prstGeom prst="rect">
              <a:avLst/>
            </a:prstGeom>
          </p:spPr>
        </p:pic>
      </p:grpSp>
      <p:graphicFrame>
        <p:nvGraphicFramePr>
          <p:cNvPr id="4" name="对象 3" title=""/>
          <p:cNvGraphicFramePr>
            <a:graphicFrameLocks noChangeAspect="1"/>
          </p:cNvGraphicFramePr>
          <p:nvPr>
            <p:custDataLst>
              <p:tags r:id="rId16"/>
            </p:custDataLst>
          </p:nvPr>
        </p:nvGraphicFramePr>
        <p:xfrm>
          <a:off x="1007110" y="1115060"/>
          <a:ext cx="7338060" cy="109029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8" name="Equation" r:id="rId17" imgW="3288665" imgH="508000" progId="Equation.DSMT4">
                  <p:embed/>
                </p:oleObj>
              </mc:Choice>
              <mc:Fallback>
                <p:oleObj name="Equation" r:id="rId17" imgW="3288665" imgH="5080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007110" y="1115060"/>
                        <a:ext cx="7338060" cy="10902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组合 9" title=""/>
          <p:cNvGrpSpPr/>
          <p:nvPr>
            <p:custDataLst>
              <p:tags r:id="rId19"/>
            </p:custDataLst>
          </p:nvPr>
        </p:nvGrpSpPr>
        <p:grpSpPr>
          <a:xfrm>
            <a:off x="1108075" y="2618740"/>
            <a:ext cx="6953885" cy="1936750"/>
            <a:chOff x="1585" y="4171"/>
            <a:chExt cx="10951" cy="3050"/>
          </a:xfrm>
        </p:grpSpPr>
        <p:sp>
          <p:nvSpPr>
            <p:cNvPr id="9" name="圆角矩形 8"/>
            <p:cNvSpPr/>
            <p:nvPr>
              <p:custDataLst>
                <p:tags r:id="rId20"/>
              </p:custDataLst>
            </p:nvPr>
          </p:nvSpPr>
          <p:spPr>
            <a:xfrm>
              <a:off x="1585" y="4171"/>
              <a:ext cx="10951" cy="3051"/>
            </a:xfrm>
            <a:prstGeom prst="roundRect">
              <a:avLst>
                <a:gd name="adj" fmla="val 30269"/>
              </a:avLst>
            </a:prstGeom>
            <a:solidFill>
              <a:srgbClr val="EEF7F9">
                <a:alpha val="65000"/>
              </a:srgbClr>
            </a:solidFill>
            <a:ln w="15875">
              <a:solidFill>
                <a:srgbClr val="3873D2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43" name="对象 42"/>
            <p:cNvGraphicFramePr>
              <a:graphicFrameLocks noChangeAspect="1"/>
            </p:cNvGraphicFramePr>
            <p:nvPr>
              <p:custDataLst>
                <p:tags r:id="rId21"/>
              </p:custDataLst>
            </p:nvPr>
          </p:nvGraphicFramePr>
          <p:xfrm>
            <a:off x="1886" y="4340"/>
            <a:ext cx="10650" cy="2601"/>
          </p:xfrm>
          <a:graphic>
            <a:graphicData uri="http://schemas.openxmlformats.org/presentationml/2006/ole">
              <mc:AlternateContent>
                <mc:Choice xmlns:v="urn:schemas-microsoft-com:vml" Requires="v">
                  <p:oleObj spid="_x0000_s1049" name="Equation" r:id="rId22" imgW="3060065" imgH="774065" progId="Equation.DSMT4">
                    <p:embed/>
                  </p:oleObj>
                </mc:Choice>
                <mc:Fallback>
                  <p:oleObj name="Equation" r:id="rId22" imgW="3060065" imgH="774065" progId="Equation.DSMT4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1886" y="4340"/>
                          <a:ext cx="10650" cy="260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3"/>
            </p:custDataLst>
          </p:nvPr>
        </p:nvSpPr>
        <p:spPr>
          <a:xfrm flipH="1">
            <a:off x="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4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5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新课探究</a:t>
              </a:r>
              <a:endParaRPr lang="zh-CN" altLang="en-US" sz="28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6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7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9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平行四边形 8" title=""/>
          <p:cNvSpPr/>
          <p:nvPr>
            <p:custDataLst>
              <p:tags r:id="rId10"/>
            </p:custDataLst>
          </p:nvPr>
        </p:nvSpPr>
        <p:spPr>
          <a:xfrm flipH="1">
            <a:off x="-1275080" y="4347210"/>
            <a:ext cx="2383155" cy="2954020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C8E7FA">
                  <a:alpha val="100000"/>
                </a:srgbClr>
              </a:gs>
              <a:gs pos="100000">
                <a:srgbClr val="0E48D9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3" name="图片 2" title="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07999" y="2205514"/>
            <a:ext cx="3371429" cy="2066667"/>
          </a:xfrm>
          <a:prstGeom prst="rect">
            <a:avLst/>
          </a:prstGeom>
        </p:spPr>
      </p:pic>
      <p:sp>
        <p:nvSpPr>
          <p:cNvPr id="16" name="平行四边形 8" title=""/>
          <p:cNvSpPr/>
          <p:nvPr>
            <p:custDataLst>
              <p:tags r:id="rId13"/>
            </p:custDataLst>
          </p:nvPr>
        </p:nvSpPr>
        <p:spPr>
          <a:xfrm flipH="1">
            <a:off x="11117580" y="5645150"/>
            <a:ext cx="814070" cy="1009015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2762DD">
                  <a:alpha val="98000"/>
                </a:srgbClr>
              </a:gs>
              <a:gs pos="100000">
                <a:srgbClr val="DFE9C8">
                  <a:alpha val="4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aphicFrame>
        <p:nvGraphicFramePr>
          <p:cNvPr id="6" name="对象 5" title=""/>
          <p:cNvGraphicFramePr>
            <a:graphicFrameLocks noChangeAspect="1"/>
          </p:cNvGraphicFramePr>
          <p:nvPr>
            <p:custDataLst>
              <p:tags r:id="rId14"/>
            </p:custDataLst>
          </p:nvPr>
        </p:nvGraphicFramePr>
        <p:xfrm>
          <a:off x="1212850" y="977900"/>
          <a:ext cx="9904730" cy="103314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50" name="Equation" r:id="rId15" imgW="3962400" imgH="495300" progId="Equation.DSMT4">
                  <p:embed/>
                </p:oleObj>
              </mc:Choice>
              <mc:Fallback>
                <p:oleObj name="Equation" r:id="rId15" imgW="3962400" imgH="4953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212850" y="977900"/>
                        <a:ext cx="9904730" cy="10331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圆角矩形 10" title=""/>
          <p:cNvSpPr/>
          <p:nvPr>
            <p:custDataLst>
              <p:tags r:id="rId17"/>
            </p:custDataLst>
          </p:nvPr>
        </p:nvSpPr>
        <p:spPr>
          <a:xfrm>
            <a:off x="1108075" y="2245995"/>
            <a:ext cx="6953885" cy="3279775"/>
          </a:xfrm>
          <a:prstGeom prst="roundRect">
            <a:avLst>
              <a:gd name="adj" fmla="val 15395"/>
            </a:avLst>
          </a:prstGeom>
          <a:solidFill>
            <a:srgbClr val="EEF7F9">
              <a:alpha val="65000"/>
            </a:srgbClr>
          </a:solidFill>
          <a:ln w="15875">
            <a:solidFill>
              <a:srgbClr val="3873D2"/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2" name="对象 11" title=""/>
          <p:cNvGraphicFramePr>
            <a:graphicFrameLocks noChangeAspect="1"/>
          </p:cNvGraphicFramePr>
          <p:nvPr>
            <p:custDataLst>
              <p:tags r:id="rId18"/>
            </p:custDataLst>
          </p:nvPr>
        </p:nvGraphicFramePr>
        <p:xfrm>
          <a:off x="1517650" y="2517140"/>
          <a:ext cx="5020945" cy="42735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51" name="Equation" r:id="rId19" imgW="2222500" imgH="203200" progId="Equation.DSMT4">
                  <p:embed/>
                </p:oleObj>
              </mc:Choice>
              <mc:Fallback>
                <p:oleObj name="Equation" r:id="rId19" imgW="2222500" imgH="2032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17650" y="2517140"/>
                        <a:ext cx="5020945" cy="4273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 title=""/>
          <p:cNvGraphicFramePr>
            <a:graphicFrameLocks noChangeAspect="1"/>
          </p:cNvGraphicFramePr>
          <p:nvPr>
            <p:custDataLst>
              <p:tags r:id="rId21"/>
            </p:custDataLst>
          </p:nvPr>
        </p:nvGraphicFramePr>
        <p:xfrm>
          <a:off x="1525905" y="3101975"/>
          <a:ext cx="6092190" cy="100647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52" name="Equation" r:id="rId22" imgW="2794000" imgH="482600" progId="Equation.DSMT4">
                  <p:embed/>
                </p:oleObj>
              </mc:Choice>
              <mc:Fallback>
                <p:oleObj name="Equation" r:id="rId22" imgW="2794000" imgH="4826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25905" y="3101975"/>
                        <a:ext cx="6092190" cy="1006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 title=""/>
          <p:cNvGraphicFramePr>
            <a:graphicFrameLocks noChangeAspect="1"/>
          </p:cNvGraphicFramePr>
          <p:nvPr>
            <p:custDataLst>
              <p:tags r:id="rId24"/>
            </p:custDataLst>
          </p:nvPr>
        </p:nvGraphicFramePr>
        <p:xfrm>
          <a:off x="1510665" y="4266565"/>
          <a:ext cx="6234430" cy="93980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53" name="Equation" r:id="rId25" imgW="2933700" imgH="457200" progId="Equation.DSMT4">
                  <p:embed/>
                </p:oleObj>
              </mc:Choice>
              <mc:Fallback>
                <p:oleObj name="Equation" r:id="rId25" imgW="2933700" imgH="4572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510665" y="4266565"/>
                        <a:ext cx="6234430" cy="93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3"/>
            </p:custDataLst>
          </p:nvPr>
        </p:nvSpPr>
        <p:spPr>
          <a:xfrm flipH="1">
            <a:off x="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: 形状 41" title=""/>
          <p:cNvSpPr/>
          <p:nvPr>
            <p:custDataLst>
              <p:tags r:id="rId4"/>
            </p:custDataLst>
          </p:nvPr>
        </p:nvSpPr>
        <p:spPr>
          <a:xfrm>
            <a:off x="0" y="4280535"/>
            <a:ext cx="12192000" cy="2577465"/>
          </a:xfrm>
          <a:custGeom>
            <a:gdLst>
              <a:gd name="connsiteX0" fmla="*/ 12192000 w 12192000"/>
              <a:gd name="connsiteY0" fmla="*/ 0 h 1805490"/>
              <a:gd name="connsiteX1" fmla="*/ 12192000 w 12192000"/>
              <a:gd name="connsiteY1" fmla="*/ 1805490 h 1805490"/>
              <a:gd name="connsiteX2" fmla="*/ 0 w 12192000"/>
              <a:gd name="connsiteY2" fmla="*/ 1805490 h 1805490"/>
              <a:gd name="connsiteX3" fmla="*/ 0 w 12192000"/>
              <a:gd name="connsiteY3" fmla="*/ 0 h 1805490"/>
              <a:gd name="connsiteX4" fmla="*/ 88209 w 12192000"/>
              <a:gd name="connsiteY4" fmla="*/ 45501 h 1805490"/>
              <a:gd name="connsiteX5" fmla="*/ 6096000 w 12192000"/>
              <a:gd name="connsiteY5" fmla="*/ 1212164 h 1805490"/>
              <a:gd name="connsiteX6" fmla="*/ 12103791 w 12192000"/>
              <a:gd name="connsiteY6" fmla="*/ 45501 h 180549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05490">
                <a:moveTo>
                  <a:pt x="12192000" y="0"/>
                </a:moveTo>
                <a:lnTo>
                  <a:pt x="12192000" y="1805490"/>
                </a:lnTo>
                <a:lnTo>
                  <a:pt x="0" y="1805490"/>
                </a:lnTo>
                <a:lnTo>
                  <a:pt x="0" y="0"/>
                </a:lnTo>
                <a:lnTo>
                  <a:pt x="88209" y="45501"/>
                </a:lnTo>
                <a:cubicBezTo>
                  <a:pt x="1625737" y="766325"/>
                  <a:pt x="3749812" y="1212164"/>
                  <a:pt x="6096000" y="1212164"/>
                </a:cubicBezTo>
                <a:cubicBezTo>
                  <a:pt x="8442189" y="1212164"/>
                  <a:pt x="10566264" y="766325"/>
                  <a:pt x="12103791" y="45501"/>
                </a:cubicBezTo>
                <a:close/>
              </a:path>
            </a:pathLst>
          </a:custGeom>
          <a:gradFill flip="none" rotWithShape="1">
            <a:gsLst>
              <a:gs pos="0">
                <a:srgbClr val="4077DB"/>
              </a:gs>
              <a:gs pos="100000">
                <a:srgbClr val="99BFE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5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6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总结新知</a:t>
              </a:r>
              <a:endParaRPr lang="zh-CN" altLang="en-US" sz="28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7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9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10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圆角矩形 42" title=""/>
          <p:cNvSpPr/>
          <p:nvPr>
            <p:custDataLst>
              <p:tags r:id="rId11"/>
            </p:custDataLst>
          </p:nvPr>
        </p:nvSpPr>
        <p:spPr>
          <a:xfrm>
            <a:off x="606425" y="1125220"/>
            <a:ext cx="10982960" cy="5279390"/>
          </a:xfrm>
          <a:prstGeom prst="roundRect">
            <a:avLst>
              <a:gd name="adj" fmla="val 8948"/>
            </a:avLst>
          </a:prstGeom>
          <a:solidFill>
            <a:schemeClr val="bg1"/>
          </a:solidFill>
          <a:ln w="15875">
            <a:solidFill>
              <a:srgbClr val="3873D2"/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圆角矩形 20" title=""/>
          <p:cNvSpPr/>
          <p:nvPr>
            <p:custDataLst>
              <p:tags r:id="rId12"/>
            </p:custDataLst>
          </p:nvPr>
        </p:nvSpPr>
        <p:spPr>
          <a:xfrm>
            <a:off x="3199130" y="891540"/>
            <a:ext cx="5793105" cy="49847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E48D9"/>
              </a:gs>
              <a:gs pos="100000">
                <a:srgbClr val="387DE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400" b="1">
                <a:latin typeface="黑体" panose="02010609060101010101" charset="-122"/>
                <a:ea typeface="黑体" panose="02010609060101010101" charset="-122"/>
                <a:sym typeface="思源黑体 CN Normal" panose="020b0400000000000000" pitchFamily="34" charset="-122"/>
              </a:rPr>
              <a:t>空间中点线面的向量表示小结</a:t>
            </a:r>
            <a:endParaRPr lang="zh-CN" altLang="en-US" sz="2400" b="1">
              <a:latin typeface="黑体" panose="02010609060101010101" charset="-122"/>
              <a:ea typeface="黑体" panose="02010609060101010101" charset="-122"/>
              <a:sym typeface="思源黑体 CN Normal" panose="020b0400000000000000" pitchFamily="34" charset="-122"/>
            </a:endParaRPr>
          </a:p>
        </p:txBody>
      </p:sp>
      <mc:AlternateContent>
        <mc:Choice Requires="a14">
          <p:sp>
            <p:nvSpPr>
              <p:cNvPr id="5" name="文本框 4" title="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768985" y="1544955"/>
                <a:ext cx="3347085" cy="50482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CN" sz="2400" b="1">
                    <a:solidFill>
                      <a:srgbClr val="134DD9"/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  <a:sym typeface="+mn-ea"/>
                  </a:rPr>
                  <a:t>1. </a:t>
                </a:r>
                <a:r>
                  <a:rPr lang="zh-CN" altLang="en-US" sz="2400" b="1">
                    <a:solidFill>
                      <a:srgbClr val="134DD9"/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  <a:sym typeface="+mn-ea"/>
                  </a:rPr>
                  <a:t>空间一点</a:t>
                </a:r>
                <a:r>
                  <a:rPr lang="en-US" altLang="zh-CN" sz="2400" b="1" i="1">
                    <a:solidFill>
                      <a:srgbClr val="134DD9"/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  <a:sym typeface="+mn-ea"/>
                  </a:rPr>
                  <a:t>P</a:t>
                </a:r>
                <a:r>
                  <a:rPr lang="zh-CN" altLang="en-US" sz="2400" b="1">
                    <a:solidFill>
                      <a:srgbClr val="134DD9"/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  <a:sym typeface="+mn-ea"/>
                  </a:rPr>
                  <a:t>：</a:t>
                </a:r>
                <a14:m>
                  <m:oMathPara>
                    <m:oMathParaPr>
                      <m:jc/>
                    </m:oMathParaPr>
                    <m:oMath>
                      <m:acc>
                        <m:accPr>
                          <m:chr m:val="⃗"/>
                          <m:ctrlPr>
                            <a:rPr lang="zh-CN" altLang="en-US" sz="2400" b="1" i="1">
                              <a:solidFill>
                                <a:srgbClr val="1B55DA"/>
                              </a:solidFill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bi"/>
                            </m:rPr>
                            <a:rPr lang="en-US" altLang="zh-CN" sz="2400" b="1" i="1">
                              <a:solidFill>
                                <a:srgbClr val="1B55DA"/>
                              </a:solidFill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</a:rPr>
                            <m:t>𝑶𝑷</m:t>
                          </m:r>
                        </m:e>
                      </m:acc>
                    </m:oMath>
                  </m:oMathPara>
                </a14:m>
                <a:endParaRPr lang="en-US" altLang="zh-CN" sz="2400" b="1" i="1">
                  <a:solidFill>
                    <a:srgbClr val="1B55DA"/>
                  </a:solidFill>
                  <a:latin typeface="Cambria Math" panose="02040503050406030204" pitchFamily="18" charset="0"/>
                  <a:ea typeface="黑体" panose="02010609060101010101" charset="-122"/>
                  <a:cs typeface="Cambria Math" panose="020405030504060302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768985" y="1544955"/>
                <a:ext cx="3347085" cy="504825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title="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6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90330" y="1209675"/>
            <a:ext cx="2378075" cy="955675"/>
          </a:xfrm>
          <a:prstGeom prst="rect">
            <a:avLst/>
          </a:prstGeom>
        </p:spPr>
      </p:pic>
      <p:grpSp>
        <p:nvGrpSpPr>
          <p:cNvPr id="30" name="组合 29" title=""/>
          <p:cNvGrpSpPr/>
          <p:nvPr>
            <p:custDataLst>
              <p:tags r:id="rId18"/>
            </p:custDataLst>
          </p:nvPr>
        </p:nvGrpSpPr>
        <p:grpSpPr>
          <a:xfrm>
            <a:off x="774700" y="2146300"/>
            <a:ext cx="8942070" cy="2327910"/>
            <a:chOff x="1220" y="3440"/>
            <a:chExt cx="14082" cy="3666"/>
          </a:xfrm>
        </p:grpSpPr>
        <p:grpSp>
          <p:nvGrpSpPr>
            <p:cNvPr id="22" name="组合 21"/>
            <p:cNvGrpSpPr/>
            <p:nvPr>
              <p:custDataLst>
                <p:tags r:id="rId19"/>
              </p:custDataLst>
            </p:nvPr>
          </p:nvGrpSpPr>
          <p:grpSpPr>
            <a:xfrm>
              <a:off x="1220" y="3440"/>
              <a:ext cx="12677" cy="1439"/>
              <a:chOff x="1484" y="3440"/>
              <a:chExt cx="12677" cy="1439"/>
            </a:xfrm>
          </p:grpSpPr>
          <mc:AlternateContent>
            <mc:Choice Requires="a14">
              <p:sp>
                <p:nvSpPr>
                  <p:cNvPr id="8" name="文本框 7"/>
                  <p:cNvSpPr txBox="1"/>
                  <p:nvPr>
                    <p:custDataLst>
                      <p:tags r:id="rId20"/>
                    </p:custDataLst>
                  </p:nvPr>
                </p:nvSpPr>
                <p:spPr>
                  <a:xfrm>
                    <a:off x="1484" y="3440"/>
                    <a:ext cx="12677" cy="143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r>
                      <a:rPr lang="en-US" altLang="zh-CN" sz="2400" b="1">
                        <a:solidFill>
                          <a:srgbClr val="134DD9"/>
                        </a:solidFill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  <a:sym typeface="+mn-ea"/>
                      </a:rPr>
                      <a:t>2. </a:t>
                    </a:r>
                    <a:r>
                      <a:rPr lang="zh-CN" altLang="en-US" sz="2400" b="1">
                        <a:solidFill>
                          <a:srgbClr val="134DD9"/>
                        </a:solidFill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  <a:sym typeface="+mn-ea"/>
                      </a:rPr>
                      <a:t>直线上一点：</a:t>
                    </a:r>
                    <a:r>
                      <a:rPr lang="en-US" altLang="zh-CN" sz="24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  <a:sym typeface="+mn-ea"/>
                      </a:rPr>
                      <a:t>P</a:t>
                    </a:r>
                    <a:r>
                      <a:rPr lang="zh-CN" altLang="en-US" sz="24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  <a:sym typeface="+mn-ea"/>
                      </a:rPr>
                      <a:t>为直线</a:t>
                    </a:r>
                    <a:r>
                      <a:rPr lang="en-US" altLang="zh-CN" sz="24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  <a:sym typeface="+mn-ea"/>
                      </a:rPr>
                      <a:t>BC</a:t>
                    </a:r>
                    <a:r>
                      <a:rPr lang="en-US" altLang="zh-CN" sz="2400" baseline="-250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  <a:sym typeface="+mn-ea"/>
                      </a:rPr>
                      <a:t>1</a:t>
                    </a:r>
                    <a14:m>
                      <m:oMathPara>
                        <m:oMathParaPr>
                          <m:jc/>
                        </m:oMathParaPr>
                        <m:oMath>
                          <m:r>
                            <m:rPr>
                              <m:sty m:val="p"/>
                            </m:rPr>
                            <a:rPr lang="zh-CN" altLang="en-US" sz="24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  <a:sym typeface="+mn-ea"/>
                            </a:rPr>
                            <m:t>上一点</m:t>
                          </m:r>
                        </m:oMath>
                      </m:oMathPara>
                    </a14:m>
                    <a:endParaRPr lang="zh-CN" altLang="en-US" sz="24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mbria Math" panose="02040503050406030204" pitchFamily="18" charset="0"/>
                      <a:ea typeface="黑体" panose="02010609060101010101" charset="-122"/>
                      <a:cs typeface="Cambria Math" panose="02040503050406030204" pitchFamily="18" charset="0"/>
                      <a:sym typeface="+mn-ea"/>
                    </a:endParaRPr>
                  </a:p>
                  <a:p>
                    <a:pPr>
                      <a:lnSpc>
                        <a:spcPct val="100000"/>
                      </a:lnSpc>
                    </a:pPr>
                    <a:r>
                      <a:rPr lang="en-US" altLang="zh-CN" sz="2400">
                        <a:solidFill>
                          <a:srgbClr val="1B55DA"/>
                        </a:solidFill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</a:rPr>
                      <a:t>                                         </a:t>
                    </a:r>
                    <a14:m>
                      <m:oMathPara>
                        <m:oMathParaPr>
                          <m:jc/>
                        </m:oMathParaPr>
                        <m:oMath>
                          <m:acc>
                            <m:accPr>
                              <m:chr m:val="⃗"/>
                              <m:ctrlPr>
                                <a:rPr lang="zh-CN" altLang="en-US" sz="2400" b="1" i="1">
                                  <a:solidFill>
                                    <a:srgbClr val="1B55DA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bi"/>
                                </m:rPr>
                                <a:rPr lang="en-US" altLang="zh-CN" sz="2400" b="1" i="1">
                                  <a:solidFill>
                                    <a:srgbClr val="1B55DA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</a:rPr>
                                <m:t>𝑩𝑷</m:t>
                              </m:r>
                            </m:e>
                          </m:acc>
                          <m:r>
                            <m:rPr>
                              <m:sty m:val="bi"/>
                            </m:rPr>
                            <a:rPr lang="en-US" altLang="zh-CN" sz="2400" b="1" i="1">
                              <a:solidFill>
                                <a:srgbClr val="1B55DA"/>
                              </a:solidFill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bi"/>
                            </m:rPr>
                            <a:rPr lang="en-US" altLang="zh-CN" sz="2400" b="1" i="1">
                              <a:solidFill>
                                <a:srgbClr val="1B55DA"/>
                              </a:solidFill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</a:rPr>
                            <m:t>𝒕</m:t>
                          </m:r>
                          <m:acc>
                            <m:accPr>
                              <m:chr m:val="⃗"/>
                              <m:ctrlPr>
                                <a:rPr lang="zh-CN" altLang="en-US" sz="2400" b="1" i="1">
                                  <a:solidFill>
                                    <a:srgbClr val="1B55DA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bi"/>
                                </m:rPr>
                                <a:rPr lang="en-US" altLang="zh-CN" sz="2400" b="1" i="1">
                                  <a:solidFill>
                                    <a:srgbClr val="1B55DA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</a:rPr>
                                <m:t>𝑩</m:t>
                              </m:r>
                              <m:sSub>
                                <m:sSubPr>
                                  <m:ctrlPr>
                                    <a:rPr lang="en-US" altLang="zh-CN" sz="2400" b="1" i="1">
                                      <a:solidFill>
                                        <a:srgbClr val="1B55DA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bi"/>
                                    </m:rPr>
                                    <a:rPr lang="en-US" altLang="zh-CN" sz="2400" b="1" i="1">
                                      <a:solidFill>
                                        <a:srgbClr val="1B55DA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m:rPr>
                                      <m:sty m:val="bi"/>
                                    </m:rPr>
                                    <a:rPr lang="en-US" altLang="zh-CN" sz="2400" b="1" i="1">
                                      <a:solidFill>
                                        <a:srgbClr val="1B55DA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r>
                      <a:rPr lang="en-US" altLang="zh-CN" sz="2400">
                        <a:solidFill>
                          <a:srgbClr val="1B55DA"/>
                        </a:solidFill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</a:rPr>
                      <a:t>           </a:t>
                    </a:r>
                    <a14:m>
                      <m:oMathPara>
                        <m:oMathParaPr>
                          <m:jc/>
                        </m:oMathParaPr>
                        <m:oMath>
                          <m:acc>
                            <m:accPr>
                              <m:chr m:val="⃗"/>
                              <m:ctrlPr>
                                <a:rPr lang="zh-CN" altLang="en-US" sz="2400" b="1" i="1">
                                  <a:solidFill>
                                    <a:srgbClr val="1B55DA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bi"/>
                                </m:rPr>
                                <a:rPr lang="en-US" altLang="zh-CN" sz="2400" b="1" i="1">
                                  <a:solidFill>
                                    <a:srgbClr val="1B55DA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</a:rPr>
                                <m:t>𝑶𝑷</m:t>
                              </m:r>
                            </m:e>
                          </m:acc>
                          <m:r>
                            <m:rPr>
                              <m:sty m:val="bi"/>
                            </m:rPr>
                            <a:rPr lang="en-US" altLang="zh-CN" sz="2400" b="1" i="1">
                              <a:solidFill>
                                <a:srgbClr val="1B55DA"/>
                              </a:solidFill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⃗"/>
                              <m:ctrlPr>
                                <a:rPr lang="zh-CN" altLang="en-US" sz="2400" b="1" i="1">
                                  <a:solidFill>
                                    <a:srgbClr val="1B55DA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bi"/>
                                </m:rPr>
                                <a:rPr lang="en-US" altLang="zh-CN" sz="2400" b="1" i="1">
                                  <a:solidFill>
                                    <a:srgbClr val="1B55DA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</a:rPr>
                                <m:t>𝑶𝑩</m:t>
                              </m:r>
                            </m:e>
                          </m:acc>
                          <m:r>
                            <m:rPr>
                              <m:sty m:val="bi"/>
                            </m:rPr>
                            <a:rPr lang="en-US" altLang="zh-CN" sz="2400" b="1" i="1">
                              <a:solidFill>
                                <a:srgbClr val="1B55DA"/>
                              </a:solidFill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bi"/>
                            </m:rPr>
                            <a:rPr lang="en-US" altLang="zh-CN" sz="2400" b="1" i="1">
                              <a:solidFill>
                                <a:srgbClr val="1B55DA"/>
                              </a:solidFill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</a:rPr>
                            <m:t>𝒕</m:t>
                          </m:r>
                          <m:acc>
                            <m:accPr>
                              <m:chr m:val="⃗"/>
                              <m:ctrlPr>
                                <a:rPr lang="zh-CN" altLang="en-US" sz="2400" b="1" i="1">
                                  <a:solidFill>
                                    <a:srgbClr val="1B55DA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bi"/>
                                </m:rPr>
                                <a:rPr lang="en-US" altLang="zh-CN" sz="2400" b="1" i="1">
                                  <a:solidFill>
                                    <a:srgbClr val="1B55DA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</a:rPr>
                                <m:t>𝑩</m:t>
                              </m:r>
                              <m:sSub>
                                <m:sSubPr>
                                  <m:ctrlPr>
                                    <a:rPr lang="en-US" altLang="zh-CN" sz="2400" b="1" i="1">
                                      <a:solidFill>
                                        <a:srgbClr val="1B55DA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bi"/>
                                    </m:rPr>
                                    <a:rPr lang="en-US" altLang="zh-CN" sz="2400" b="1" i="1">
                                      <a:solidFill>
                                        <a:srgbClr val="1B55DA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m:rPr>
                                      <m:sty m:val="bi"/>
                                    </m:rPr>
                                    <a:rPr lang="en-US" altLang="zh-CN" sz="2400" b="1" i="1">
                                      <a:solidFill>
                                        <a:srgbClr val="1B55DA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altLang="zh-CN" sz="2400" b="1" i="1">
                      <a:solidFill>
                        <a:srgbClr val="1B55DA"/>
                      </a:solidFill>
                      <a:latin typeface="Cambria Math" panose="02040503050406030204" pitchFamily="18" charset="0"/>
                      <a:ea typeface="黑体" panose="02010609060101010101" charset="-122"/>
                      <a:cs typeface="Cambria Math" panose="02040503050406030204" pitchFamily="18" charset="0"/>
                      <a:sym typeface="+mn-ea"/>
                    </a:endParaRPr>
                  </a:p>
                </p:txBody>
              </p:sp>
            </mc:Choice>
            <mc:Fallback>
              <p:sp>
                <p:nvSpPr>
                  <p:cNvPr id="8" name="文本框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>
                    <p:custDataLst>
                      <p:tags r:id="rId21"/>
                    </p:custDataLst>
                  </p:nvPr>
                </p:nvSpPr>
                <p:spPr>
                  <a:xfrm>
                    <a:off x="1484" y="3440"/>
                    <a:ext cx="12677" cy="1439"/>
                  </a:xfrm>
                  <a:prstGeom prst="rect">
                    <a:avLst/>
                  </a:prstGeom>
                  <a:blipFill rotWithShape="1"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aphicFrame>
            <p:nvGraphicFramePr>
              <p:cNvPr id="9" name="对象 8">
                <a:hlinkClick action="ppaction://ole?verb=0"/>
              </p:cNvPr>
              <p:cNvGraphicFramePr>
                <a:graphicFrameLocks noChangeAspect="1"/>
              </p:cNvGraphicFramePr>
              <p:nvPr>
                <p:custDataLst>
                  <p:tags r:id="rId23"/>
                </p:custDataLst>
              </p:nvPr>
            </p:nvGraphicFramePr>
            <p:xfrm>
              <a:off x="5114" y="4202"/>
              <a:ext cx="848" cy="552"/>
            </p:xfrm>
            <a:graphic>
              <a:graphicData uri="http://schemas.openxmlformats.org/presentationml/2006/ole">
                <mc:AlternateContent>
                  <mc:Choice xmlns:v="urn:schemas-microsoft-com:vml" Requires="v">
                    <p:oleObj spid="_x0000_s1054" r:id="rId24" imgW="215900" imgH="152400" progId="Equation.KSEE3">
                      <p:embed/>
                    </p:oleObj>
                  </mc:Choice>
                  <mc:Fallback>
                    <p:oleObj r:id="rId24" imgW="215900" imgH="152400" progId="Equation.KSEE3">
                      <p:embed/>
                      <p:pic>
                        <p:nvPicPr>
                          <p:cNvPr id="0" name="OLE substitute image"/>
                          <p:cNvPicPr/>
                          <p:nvPr/>
                        </p:nvPicPr>
                        <p:blipFill>
                          <a:blip r:embed="rId25"/>
                          <a:stretch>
                            <a:fillRect/>
                          </a:stretch>
                        </p:blipFill>
                        <p:spPr>
                          <a:xfrm>
                            <a:off x="5114" y="4202"/>
                            <a:ext cx="848" cy="55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" name="对象 9">
                <a:hlinkClick action="ppaction://ole?verb=0"/>
              </p:cNvPr>
              <p:cNvGraphicFramePr>
                <a:graphicFrameLocks noChangeAspect="1"/>
              </p:cNvGraphicFramePr>
              <p:nvPr>
                <p:custDataLst>
                  <p:tags r:id="rId26"/>
                </p:custDataLst>
              </p:nvPr>
            </p:nvGraphicFramePr>
            <p:xfrm>
              <a:off x="8542" y="4224"/>
              <a:ext cx="848" cy="552"/>
            </p:xfrm>
            <a:graphic>
              <a:graphicData uri="http://schemas.openxmlformats.org/presentationml/2006/ole">
                <mc:AlternateContent>
                  <mc:Choice xmlns:v="urn:schemas-microsoft-com:vml" Requires="v">
                    <p:oleObj spid="_x0000_s1055" r:id="rId27" imgW="215900" imgH="152400" progId="Equation.KSEE3">
                      <p:embed/>
                    </p:oleObj>
                  </mc:Choice>
                  <mc:Fallback>
                    <p:oleObj r:id="rId27" imgW="215900" imgH="152400" progId="Equation.KSEE3">
                      <p:embed/>
                      <p:pic>
                        <p:nvPicPr>
                          <p:cNvPr id="0" name="OLE substitute image"/>
                          <p:cNvPicPr/>
                          <p:nvPr/>
                        </p:nvPicPr>
                        <p:blipFill>
                          <a:blip r:embed="rId25"/>
                          <a:stretch>
                            <a:fillRect/>
                          </a:stretch>
                        </p:blipFill>
                        <p:spPr>
                          <a:xfrm>
                            <a:off x="8542" y="4224"/>
                            <a:ext cx="848" cy="55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8" name="组合 27"/>
            <p:cNvGrpSpPr/>
            <p:nvPr>
              <p:custDataLst>
                <p:tags r:id="rId28"/>
              </p:custDataLst>
            </p:nvPr>
          </p:nvGrpSpPr>
          <p:grpSpPr>
            <a:xfrm>
              <a:off x="1242" y="4981"/>
              <a:ext cx="14060" cy="2125"/>
              <a:chOff x="1484" y="5091"/>
              <a:chExt cx="14060" cy="2125"/>
            </a:xfrm>
          </p:grpSpPr>
          <mc:AlternateContent>
            <mc:Choice Requires="a14">
              <p:sp>
                <p:nvSpPr>
                  <p:cNvPr id="21" name="文本框 20"/>
                  <p:cNvSpPr txBox="1"/>
                  <p:nvPr>
                    <p:custDataLst>
                      <p:tags r:id="rId29"/>
                    </p:custDataLst>
                  </p:nvPr>
                </p:nvSpPr>
                <p:spPr>
                  <a:xfrm>
                    <a:off x="1484" y="5091"/>
                    <a:ext cx="14060" cy="2125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pPr algn="l">
                      <a:lnSpc>
                        <a:spcPct val="100000"/>
                      </a:lnSpc>
                    </a:pPr>
                    <a:r>
                      <a:rPr lang="en-US" altLang="zh-CN" sz="2400" b="1">
                        <a:solidFill>
                          <a:srgbClr val="134DD9"/>
                        </a:solidFill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  <a:sym typeface="+mn-ea"/>
                      </a:rPr>
                      <a:t>3. </a:t>
                    </a:r>
                    <a:r>
                      <a:rPr lang="zh-CN" altLang="en-US" sz="2400" b="1">
                        <a:solidFill>
                          <a:srgbClr val="134DD9"/>
                        </a:solidFill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  <a:sym typeface="+mn-ea"/>
                      </a:rPr>
                      <a:t>平面内一点：</a:t>
                    </a:r>
                    <a:r>
                      <a:rPr lang="en-US" altLang="zh-CN" sz="24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  <a:sym typeface="+mn-ea"/>
                      </a:rPr>
                      <a:t>P</a:t>
                    </a:r>
                    <a:r>
                      <a:rPr lang="zh-CN" altLang="en-US" sz="24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  <a:sym typeface="+mn-ea"/>
                      </a:rPr>
                      <a:t>为平面</a:t>
                    </a:r>
                    <a:r>
                      <a:rPr lang="en-US" altLang="zh-CN" sz="24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  <a:sym typeface="+mn-ea"/>
                      </a:rPr>
                      <a:t>BCC</a:t>
                    </a:r>
                    <a:r>
                      <a:rPr lang="en-US" altLang="zh-CN" sz="2400" baseline="-250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  <a:sym typeface="+mn-ea"/>
                      </a:rPr>
                      <a:t>1</a:t>
                    </a:r>
                    <a:r>
                      <a:rPr lang="en-US" altLang="zh-CN" sz="24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  <a:sym typeface="+mn-ea"/>
                      </a:rPr>
                      <a:t>B</a:t>
                    </a:r>
                    <a:r>
                      <a:rPr lang="en-US" altLang="zh-CN" sz="2400" baseline="-250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  <a:sym typeface="+mn-ea"/>
                      </a:rPr>
                      <a:t>1</a:t>
                    </a:r>
                    <a:r>
                      <a:rPr lang="zh-CN" altLang="en-US" sz="24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黑体" panose="02010609060101010101" charset="-122"/>
                        <a:cs typeface="Times New Roman" panose="02020603050405020304" pitchFamily="18" charset="0"/>
                        <a:sym typeface="+mn-ea"/>
                      </a:rPr>
                      <a:t>上一点</a:t>
                    </a:r>
                    <a:endParaRPr lang="zh-CN" altLang="en-US" sz="24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mes New Roman" panose="02020603050405020304" pitchFamily="18" charset="0"/>
                      <a:ea typeface="黑体" panose="02010609060101010101" charset="-122"/>
                      <a:cs typeface="Times New Roman" panose="02020603050405020304" pitchFamily="18" charset="0"/>
                      <a:sym typeface="+mn-ea"/>
                    </a:endParaRPr>
                  </a:p>
                  <a:p>
                    <a:pPr algn="l">
                      <a:lnSpc>
                        <a:spcPct val="100000"/>
                      </a:lnSpc>
                    </a:pPr>
                    <a:r>
                      <a:rPr lang="en-US" altLang="zh-CN" sz="2400">
                        <a:solidFill>
                          <a:srgbClr val="1B55DA"/>
                        </a:solidFill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</a:rPr>
                      <a:t>                                         </a:t>
                    </a:r>
                    <a14:m>
                      <m:oMathPara>
                        <m:oMathParaPr>
                          <m:jc/>
                        </m:oMathParaPr>
                        <m:oMath>
                          <m:acc>
                            <m:accPr>
                              <m:chr m:val="⃗"/>
                              <m:ctrlPr>
                                <a:rPr lang="zh-CN" altLang="en-US" sz="2400" b="1" i="1">
                                  <a:solidFill>
                                    <a:srgbClr val="1B55DA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bi"/>
                                </m:rPr>
                                <a:rPr lang="en-US" sz="2400" b="1" i="1">
                                  <a:solidFill>
                                    <a:srgbClr val="1B55DA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</a:rPr>
                                <m:t>𝑩𝑷</m:t>
                              </m:r>
                            </m:e>
                          </m:acc>
                          <m:r>
                            <m:rPr>
                              <m:sty m:val="bi"/>
                            </m:rPr>
                            <a:rPr lang="en-US" altLang="zh-CN" sz="2400" b="1" i="1">
                              <a:solidFill>
                                <a:srgbClr val="1B55DA"/>
                              </a:solidFill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bi"/>
                            </m:rPr>
                            <a:rPr lang="en-US" altLang="zh-CN" sz="2400" b="1" i="1">
                              <a:solidFill>
                                <a:srgbClr val="1B55DA"/>
                              </a:solidFill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</a:rPr>
                            <m:t>𝒙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1B55DA"/>
                              </a:solidFill>
                              <a:latin typeface="Cambria Math" panose="02040503050406030204" pitchFamily="18" charset="0"/>
                              <a:ea typeface="黑体" panose="02010609060101010101" charset="-122"/>
                              <a:cs typeface="Times New Roman" panose="02020603050405020304" pitchFamily="18" charset="0"/>
                              <a:sym typeface="+mn-ea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zh-CN" altLang="en-US" sz="2400" b="1" i="1">
                                  <a:solidFill>
                                    <a:srgbClr val="1B55DA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bi"/>
                                </m:rPr>
                                <a:rPr lang="en-US" sz="2400" b="1" i="1">
                                  <a:solidFill>
                                    <a:srgbClr val="1B55DA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</a:rPr>
                                <m:t>𝑩</m:t>
                              </m:r>
                              <m:sSub>
                                <m:sSubPr>
                                  <m:ctrlPr>
                                    <a:rPr lang="zh-CN" altLang="en-US" sz="2400" b="1" i="1">
                                      <a:solidFill>
                                        <a:srgbClr val="1B55DA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bi"/>
                                    </m:rPr>
                                    <a:rPr lang="en-US" altLang="zh-CN" sz="2400" b="1" i="1">
                                      <a:solidFill>
                                        <a:srgbClr val="1B55DA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m:rPr>
                                      <m:sty m:val="bi"/>
                                    </m:rPr>
                                    <a:rPr lang="en-US" altLang="zh-CN" sz="2400" b="1" i="1">
                                      <a:solidFill>
                                        <a:srgbClr val="1B55DA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acc>
                          <m:r>
                            <m:rPr>
                              <m:sty m:val="bi"/>
                            </m:rPr>
                            <a:rPr lang="en-US" altLang="zh-CN" sz="2400" b="1" i="1">
                              <a:solidFill>
                                <a:srgbClr val="1B55DA"/>
                              </a:solidFill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bi"/>
                            </m:rPr>
                            <a:rPr lang="en-US" altLang="zh-CN" sz="2400" b="1" i="1">
                              <a:solidFill>
                                <a:srgbClr val="1B55DA"/>
                              </a:solidFill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</a:rPr>
                            <m:t>𝒚</m:t>
                          </m:r>
                          <m:acc>
                            <m:accPr>
                              <m:chr m:val="⃗"/>
                              <m:ctrlPr>
                                <a:rPr lang="zh-CN" altLang="en-US" sz="2400" b="1" i="1">
                                  <a:solidFill>
                                    <a:srgbClr val="1B55DA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bi"/>
                                </m:rPr>
                                <a:rPr lang="en-US" sz="2400" b="1" i="1">
                                  <a:solidFill>
                                    <a:srgbClr val="1B55DA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</a:rPr>
                                <m:t>𝑩𝑪</m:t>
                              </m:r>
                            </m:e>
                          </m:acc>
                        </m:oMath>
                      </m:oMathPara>
                    </a14:m>
                    <a:endParaRPr lang="en-US" altLang="zh-CN" sz="2400" b="1" i="1">
                      <a:solidFill>
                        <a:srgbClr val="1B55DA"/>
                      </a:solidFill>
                      <a:latin typeface="Cambria Math" panose="02040503050406030204" pitchFamily="18" charset="0"/>
                      <a:ea typeface="黑体" panose="02010609060101010101" charset="-122"/>
                      <a:cs typeface="Cambria Math" panose="02040503050406030204" pitchFamily="18" charset="0"/>
                    </a:endParaRPr>
                  </a:p>
                  <a:p>
                    <a:pPr algn="l">
                      <a:lnSpc>
                        <a:spcPct val="100000"/>
                      </a:lnSpc>
                    </a:pPr>
                    <a:r>
                      <a:rPr lang="en-US" altLang="zh-CN" sz="2400" b="1" i="1">
                        <a:solidFill>
                          <a:srgbClr val="1B55DA"/>
                        </a:solidFill>
                        <a:latin typeface="Cambria Math" panose="02040503050406030204" pitchFamily="18" charset="0"/>
                        <a:ea typeface="黑体" panose="02010609060101010101" charset="-122"/>
                        <a:cs typeface="Cambria Math" panose="02040503050406030204" pitchFamily="18" charset="0"/>
                      </a:rPr>
                      <a:t>                                         </a:t>
                    </a:r>
                    <a14:m>
                      <m:oMathPara>
                        <m:oMathParaPr>
                          <m:jc/>
                        </m:oMathParaPr>
                        <m:oMath>
                          <m:acc>
                            <m:accPr>
                              <m:chr m:val="⃗"/>
                              <m:ctrlPr>
                                <a:rPr lang="zh-CN" altLang="en-US" sz="2400" b="1" i="1">
                                  <a:solidFill>
                                    <a:srgbClr val="1B55DA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bi"/>
                                </m:rPr>
                                <a:rPr lang="en-US" sz="2400" b="1" i="1">
                                  <a:solidFill>
                                    <a:srgbClr val="1B55DA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</a:rPr>
                                <m:t>𝑶𝑷</m:t>
                              </m:r>
                            </m:e>
                          </m:acc>
                          <m:r>
                            <m:rPr>
                              <m:sty m:val="bi"/>
                            </m:rPr>
                            <a:rPr lang="en-US" altLang="zh-CN" sz="2400" b="1" i="1">
                              <a:solidFill>
                                <a:srgbClr val="1B55DA"/>
                              </a:solidFill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⃗"/>
                              <m:ctrlPr>
                                <a:rPr lang="zh-CN" altLang="en-US" sz="2400" b="1" i="1">
                                  <a:solidFill>
                                    <a:srgbClr val="1B55DA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bi"/>
                                </m:rPr>
                                <a:rPr lang="en-US" altLang="zh-CN" sz="2400" b="1" i="1">
                                  <a:solidFill>
                                    <a:srgbClr val="1B55DA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</a:rPr>
                                <m:t>𝑶𝑩</m:t>
                              </m:r>
                            </m:e>
                          </m:acc>
                          <m:r>
                            <m:rPr>
                              <m:sty m:val="bi"/>
                            </m:rPr>
                            <a:rPr lang="en-US" altLang="zh-CN" sz="2400" b="1" i="1">
                              <a:solidFill>
                                <a:srgbClr val="1B55DA"/>
                              </a:solidFill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bi"/>
                            </m:rPr>
                            <a:rPr lang="en-US" altLang="zh-CN" sz="2400" b="1" i="1">
                              <a:solidFill>
                                <a:srgbClr val="1B55DA"/>
                              </a:solidFill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</a:rPr>
                            <m:t>𝒙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1B55DA"/>
                              </a:solidFill>
                              <a:latin typeface="Cambria Math" panose="02040503050406030204" pitchFamily="18" charset="0"/>
                              <a:ea typeface="黑体" panose="02010609060101010101" charset="-122"/>
                              <a:cs typeface="Times New Roman" panose="02020603050405020304" pitchFamily="18" charset="0"/>
                              <a:sym typeface="+mn-ea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zh-CN" altLang="en-US" sz="2400" b="1" i="1">
                                  <a:solidFill>
                                    <a:srgbClr val="1B55DA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bi"/>
                                </m:rPr>
                                <a:rPr lang="en-US" sz="2400" b="1" i="1">
                                  <a:solidFill>
                                    <a:srgbClr val="1B55DA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</a:rPr>
                                <m:t>𝑩</m:t>
                              </m:r>
                              <m:sSub>
                                <m:sSubPr>
                                  <m:ctrlPr>
                                    <a:rPr lang="zh-CN" altLang="en-US" sz="2400" b="1" i="1">
                                      <a:solidFill>
                                        <a:srgbClr val="1B55DA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bi"/>
                                    </m:rPr>
                                    <a:rPr lang="en-US" altLang="zh-CN" sz="2400" b="1" i="1">
                                      <a:solidFill>
                                        <a:srgbClr val="1B55DA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m:rPr>
                                      <m:sty m:val="bi"/>
                                    </m:rPr>
                                    <a:rPr lang="en-US" altLang="zh-CN" sz="2400" b="1" i="1">
                                      <a:solidFill>
                                        <a:srgbClr val="1B55DA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charset="-122"/>
                                      <a:cs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acc>
                          <m:r>
                            <m:rPr>
                              <m:sty m:val="bi"/>
                            </m:rPr>
                            <a:rPr lang="en-US" altLang="zh-CN" sz="2400" b="1" i="1">
                              <a:solidFill>
                                <a:srgbClr val="1B55DA"/>
                              </a:solidFill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bi"/>
                            </m:rPr>
                            <a:rPr lang="en-US" altLang="zh-CN" sz="2400" b="1" i="1">
                              <a:solidFill>
                                <a:srgbClr val="1B55DA"/>
                              </a:solidFill>
                              <a:latin typeface="Cambria Math" panose="02040503050406030204" pitchFamily="18" charset="0"/>
                              <a:ea typeface="黑体" panose="02010609060101010101" charset="-122"/>
                              <a:cs typeface="Cambria Math" panose="02040503050406030204" pitchFamily="18" charset="0"/>
                            </a:rPr>
                            <m:t>𝒚</m:t>
                          </m:r>
                          <m:acc>
                            <m:accPr>
                              <m:chr m:val="⃗"/>
                              <m:ctrlPr>
                                <a:rPr lang="zh-CN" altLang="en-US" sz="2400" b="1" i="1">
                                  <a:solidFill>
                                    <a:srgbClr val="1B55DA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bi"/>
                                </m:rPr>
                                <a:rPr lang="en-US" sz="2400" b="1" i="1">
                                  <a:solidFill>
                                    <a:srgbClr val="1B55DA"/>
                                  </a:solidFill>
                                  <a:latin typeface="Cambria Math" panose="02040503050406030204" pitchFamily="18" charset="0"/>
                                  <a:ea typeface="黑体" panose="02010609060101010101" charset="-122"/>
                                  <a:cs typeface="Cambria Math" panose="02040503050406030204" pitchFamily="18" charset="0"/>
                                </a:rPr>
                                <m:t>𝑩𝑪</m:t>
                              </m:r>
                            </m:e>
                          </m:acc>
                        </m:oMath>
                      </m:oMathPara>
                    </a14:m>
                    <a:endParaRPr lang="en-US" altLang="zh-CN" sz="2400" b="1" i="1">
                      <a:solidFill>
                        <a:srgbClr val="1B55DA"/>
                      </a:solidFill>
                      <a:latin typeface="Cambria Math" panose="02040503050406030204" pitchFamily="18" charset="0"/>
                      <a:ea typeface="黑体" panose="02010609060101010101" charset="-122"/>
                      <a:cs typeface="Cambria Math" panose="02040503050406030204" pitchFamily="18" charset="0"/>
                      <a:sym typeface="+mn-ea"/>
                    </a:endParaRPr>
                  </a:p>
                </p:txBody>
              </p:sp>
            </mc:Choice>
            <mc:Fallback>
              <p:sp>
                <p:nvSpPr>
                  <p:cNvPr id="21" name="文本框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>
                    <p:custDataLst>
                      <p:tags r:id="rId30"/>
                    </p:custDataLst>
                  </p:nvPr>
                </p:nvSpPr>
                <p:spPr>
                  <a:xfrm>
                    <a:off x="1484" y="5091"/>
                    <a:ext cx="14060" cy="2125"/>
                  </a:xfrm>
                  <a:prstGeom prst="rect">
                    <a:avLst/>
                  </a:prstGeom>
                  <a:blipFill rotWithShape="1">
                    <a:blip r:embed="rId3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aphicFrame>
            <p:nvGraphicFramePr>
              <p:cNvPr id="24" name="对象 23">
                <a:hlinkClick action="ppaction://ole?verb=0"/>
              </p:cNvPr>
              <p:cNvGraphicFramePr>
                <a:graphicFrameLocks noChangeAspect="1"/>
              </p:cNvGraphicFramePr>
              <p:nvPr>
                <p:custDataLst>
                  <p:tags r:id="rId32"/>
                </p:custDataLst>
              </p:nvPr>
            </p:nvGraphicFramePr>
            <p:xfrm>
              <a:off x="5050" y="5812"/>
              <a:ext cx="848" cy="552"/>
            </p:xfrm>
            <a:graphic>
              <a:graphicData uri="http://schemas.openxmlformats.org/presentationml/2006/ole">
                <mc:AlternateContent>
                  <mc:Choice xmlns:v="urn:schemas-microsoft-com:vml" Requires="v">
                    <p:oleObj spid="_x0000_s1056" r:id="rId33" imgW="215900" imgH="152400" progId="Equation.KSEE3">
                      <p:embed/>
                    </p:oleObj>
                  </mc:Choice>
                  <mc:Fallback>
                    <p:oleObj r:id="rId33" imgW="215900" imgH="152400" progId="Equation.KSEE3">
                      <p:embed/>
                      <p:pic>
                        <p:nvPicPr>
                          <p:cNvPr id="0" name="OLE substitute image"/>
                          <p:cNvPicPr/>
                          <p:nvPr/>
                        </p:nvPicPr>
                        <p:blipFill>
                          <a:blip r:embed="rId25"/>
                          <a:stretch>
                            <a:fillRect/>
                          </a:stretch>
                        </p:blipFill>
                        <p:spPr>
                          <a:xfrm>
                            <a:off x="5050" y="5812"/>
                            <a:ext cx="848" cy="55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6" name="对象 25">
                <a:hlinkClick action="ppaction://ole?verb=0"/>
              </p:cNvPr>
              <p:cNvGraphicFramePr>
                <a:graphicFrameLocks noChangeAspect="1"/>
              </p:cNvGraphicFramePr>
              <p:nvPr>
                <p:custDataLst>
                  <p:tags r:id="rId34"/>
                </p:custDataLst>
              </p:nvPr>
            </p:nvGraphicFramePr>
            <p:xfrm>
              <a:off x="5030" y="6518"/>
              <a:ext cx="848" cy="552"/>
            </p:xfrm>
            <a:graphic>
              <a:graphicData uri="http://schemas.openxmlformats.org/presentationml/2006/ole">
                <mc:AlternateContent>
                  <mc:Choice xmlns:v="urn:schemas-microsoft-com:vml" Requires="v">
                    <p:oleObj spid="_x0000_s1057" r:id="rId35" imgW="215900" imgH="152400" progId="Equation.KSEE3">
                      <p:embed/>
                    </p:oleObj>
                  </mc:Choice>
                  <mc:Fallback>
                    <p:oleObj r:id="rId35" imgW="215900" imgH="152400" progId="Equation.KSEE3">
                      <p:embed/>
                      <p:pic>
                        <p:nvPicPr>
                          <p:cNvPr id="0" name="OLE substitute image"/>
                          <p:cNvPicPr/>
                          <p:nvPr/>
                        </p:nvPicPr>
                        <p:blipFill>
                          <a:blip r:embed="rId25"/>
                          <a:stretch>
                            <a:fillRect/>
                          </a:stretch>
                        </p:blipFill>
                        <p:spPr>
                          <a:xfrm>
                            <a:off x="5030" y="6518"/>
                            <a:ext cx="848" cy="55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pic>
        <p:nvPicPr>
          <p:cNvPr id="29" name="图片 28" title=""/>
          <p:cNvPicPr>
            <a:picLocks noChangeAspect="1"/>
          </p:cNvPicPr>
          <p:nvPr>
            <p:custDataLst>
              <p:tags r:id="rId37"/>
            </p:custDataLst>
          </p:nvPr>
        </p:nvPicPr>
        <p:blipFill>
          <a:blip r:embed="rId36"/>
          <a:stretch>
            <a:fillRect/>
          </a:stretch>
        </p:blipFill>
        <p:spPr>
          <a:xfrm>
            <a:off x="8990330" y="2261235"/>
            <a:ext cx="2289810" cy="2216785"/>
          </a:xfrm>
          <a:prstGeom prst="rect">
            <a:avLst/>
          </a:prstGeom>
        </p:spPr>
      </p:pic>
      <p:grpSp>
        <p:nvGrpSpPr>
          <p:cNvPr id="31" name="组合 30" title=""/>
          <p:cNvGrpSpPr/>
          <p:nvPr>
            <p:custDataLst>
              <p:tags r:id="rId38"/>
            </p:custDataLst>
          </p:nvPr>
        </p:nvGrpSpPr>
        <p:grpSpPr>
          <a:xfrm>
            <a:off x="9164955" y="4726305"/>
            <a:ext cx="2094230" cy="1291696"/>
            <a:chOff x="12525" y="4037"/>
            <a:chExt cx="4147" cy="2418"/>
          </a:xfrm>
        </p:grpSpPr>
        <p:grpSp>
          <p:nvGrpSpPr>
            <p:cNvPr id="32" name="组合 31"/>
            <p:cNvGrpSpPr/>
            <p:nvPr>
              <p:custDataLst>
                <p:tags r:id="rId39"/>
              </p:custDataLst>
            </p:nvPr>
          </p:nvGrpSpPr>
          <p:grpSpPr>
            <a:xfrm>
              <a:off x="12525" y="4787"/>
              <a:ext cx="4147" cy="1641"/>
              <a:chOff x="7715973" y="4247985"/>
              <a:chExt cx="3519817" cy="1392599"/>
            </a:xfrm>
          </p:grpSpPr>
          <p:sp>
            <p:nvSpPr>
              <p:cNvPr id="33" name="平行四边形 32"/>
              <p:cNvSpPr/>
              <p:nvPr>
                <p:custDataLst>
                  <p:tags r:id="rId40"/>
                </p:custDataLst>
              </p:nvPr>
            </p:nvSpPr>
            <p:spPr>
              <a:xfrm>
                <a:off x="7715973" y="4247985"/>
                <a:ext cx="3519817" cy="1300417"/>
              </a:xfrm>
              <a:prstGeom prst="parallelogram">
                <a:avLst>
                  <a:gd name="adj" fmla="val 62398"/>
                </a:avLst>
              </a:prstGeom>
              <a:noFill/>
              <a:ln w="6350" cmpd="sng">
                <a:solidFill>
                  <a:schemeClr val="tx1"/>
                </a:solidFill>
                <a:prstDash val="solid"/>
              </a:ln>
              <a:effectLst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>
            <mc:Choice Requires="a14">
              <p:sp>
                <p:nvSpPr>
                  <p:cNvPr id="34" name="文本框 33"/>
                  <p:cNvSpPr txBox="1"/>
                  <p:nvPr>
                    <p:custDataLst>
                      <p:tags r:id="rId41"/>
                    </p:custDataLst>
                  </p:nvPr>
                </p:nvSpPr>
                <p:spPr>
                  <a:xfrm>
                    <a:off x="7935760" y="5054426"/>
                    <a:ext cx="273302" cy="58615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14:m>
                      <m:oMathPara>
                        <m:oMathParaPr>
                          <m:jc/>
                        </m:oMathParaPr>
                        <m:oMath>
                          <m:r>
                            <m:rPr>
                              <m:sty m:val="bi"/>
                            </m:rPr>
                            <a:rPr lang="zh-CN" altLang="en-US" sz="2400" b="1" i="1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𝜶</m:t>
                          </m:r>
                        </m:oMath>
                      </m:oMathPara>
                    </a14:m>
                    <a:endParaRPr lang="zh-CN" altLang="en-US" sz="2400" b="1" i="1">
                      <a:latin typeface="Cambria Math" panose="02040503050406030204" pitchFamily="18" charset="0"/>
                      <a:ea typeface="MS Mincho" panose="02020609040205080304" charset="-128"/>
                      <a:cs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34" name="文本框 3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>
                    <p:custDataLst>
                      <p:tags r:id="rId42"/>
                    </p:custDataLst>
                  </p:nvPr>
                </p:nvSpPr>
                <p:spPr>
                  <a:xfrm>
                    <a:off x="7935760" y="5054426"/>
                    <a:ext cx="273302" cy="586158"/>
                  </a:xfrm>
                  <a:prstGeom prst="rect">
                    <a:avLst/>
                  </a:prstGeom>
                  <a:blipFill rotWithShape="1">
                    <a:blip r:embed="rId4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5" name="组合 34"/>
            <p:cNvGrpSpPr/>
            <p:nvPr>
              <p:custDataLst>
                <p:tags r:id="rId44"/>
              </p:custDataLst>
            </p:nvPr>
          </p:nvGrpSpPr>
          <p:grpSpPr>
            <a:xfrm>
              <a:off x="13655" y="4037"/>
              <a:ext cx="396" cy="1556"/>
              <a:chOff x="8674896" y="3611669"/>
              <a:chExt cx="335706" cy="1320671"/>
            </a:xfrm>
          </p:grpSpPr>
          <p:cxnSp>
            <p:nvCxnSpPr>
              <p:cNvPr id="68" name="直接连接符 67"/>
              <p:cNvCxnSpPr/>
              <p:nvPr>
                <p:custDataLst>
                  <p:tags r:id="rId45"/>
                </p:custDataLst>
              </p:nvPr>
            </p:nvCxnSpPr>
            <p:spPr>
              <a:xfrm flipH="1">
                <a:off x="9010602" y="3709274"/>
                <a:ext cx="0" cy="1223066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文本框 74"/>
              <p:cNvSpPr txBox="1"/>
              <p:nvPr>
                <p:custDataLst>
                  <p:tags r:id="rId46"/>
                </p:custDataLst>
              </p:nvPr>
            </p:nvSpPr>
            <p:spPr>
              <a:xfrm flipH="1">
                <a:off x="8674896" y="3611669"/>
                <a:ext cx="203703" cy="73137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endParaRPr lang="en-US" altLang="zh-CN" sz="2400" b="1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51" name="直接箭头连接符 50"/>
            <p:cNvCxnSpPr/>
            <p:nvPr>
              <p:custDataLst>
                <p:tags r:id="rId47"/>
              </p:custDataLst>
            </p:nvPr>
          </p:nvCxnSpPr>
          <p:spPr>
            <a:xfrm flipV="1">
              <a:off x="14103" y="5389"/>
              <a:ext cx="1299" cy="54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组合 73"/>
            <p:cNvGrpSpPr/>
            <p:nvPr>
              <p:custDataLst>
                <p:tags r:id="rId48"/>
              </p:custDataLst>
            </p:nvPr>
          </p:nvGrpSpPr>
          <p:grpSpPr>
            <a:xfrm>
              <a:off x="13323" y="5593"/>
              <a:ext cx="801" cy="862"/>
              <a:chOff x="7677725" y="3686411"/>
              <a:chExt cx="680815" cy="731371"/>
            </a:xfrm>
          </p:grpSpPr>
          <p:sp>
            <p:nvSpPr>
              <p:cNvPr id="47" name="文本框 46"/>
              <p:cNvSpPr txBox="1"/>
              <p:nvPr>
                <p:custDataLst>
                  <p:tags r:id="rId49"/>
                </p:custDataLst>
              </p:nvPr>
            </p:nvSpPr>
            <p:spPr>
              <a:xfrm>
                <a:off x="7677725" y="3686411"/>
                <a:ext cx="294257" cy="73137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en-US" altLang="zh-CN" sz="2400" b="1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椭圆 35"/>
              <p:cNvSpPr/>
              <p:nvPr>
                <p:custDataLst>
                  <p:tags r:id="rId50"/>
                </p:custDataLst>
              </p:nvPr>
            </p:nvSpPr>
            <p:spPr>
              <a:xfrm>
                <a:off x="8311407" y="3951333"/>
                <a:ext cx="47133" cy="47133"/>
              </a:xfrm>
              <a:prstGeom prst="ellips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3" name="组合 72"/>
            <p:cNvGrpSpPr/>
            <p:nvPr>
              <p:custDataLst>
                <p:tags r:id="rId51"/>
              </p:custDataLst>
            </p:nvPr>
          </p:nvGrpSpPr>
          <p:grpSpPr>
            <a:xfrm>
              <a:off x="15390" y="4781"/>
              <a:ext cx="410" cy="862"/>
              <a:chOff x="9856224" y="3496367"/>
              <a:chExt cx="348140" cy="731371"/>
            </a:xfrm>
          </p:grpSpPr>
          <p:sp>
            <p:nvSpPr>
              <p:cNvPr id="37" name="文本框 36"/>
              <p:cNvSpPr txBox="1"/>
              <p:nvPr>
                <p:custDataLst>
                  <p:tags r:id="rId52"/>
                </p:custDataLst>
              </p:nvPr>
            </p:nvSpPr>
            <p:spPr>
              <a:xfrm>
                <a:off x="9910106" y="3496367"/>
                <a:ext cx="294258" cy="73137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endParaRPr lang="en-US" altLang="zh-CN" sz="2400" b="1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椭圆 71"/>
              <p:cNvSpPr/>
              <p:nvPr>
                <p:custDataLst>
                  <p:tags r:id="rId53"/>
                </p:custDataLst>
              </p:nvPr>
            </p:nvSpPr>
            <p:spPr>
              <a:xfrm>
                <a:off x="9856224" y="3983163"/>
                <a:ext cx="47133" cy="47133"/>
              </a:xfrm>
              <a:prstGeom prst="ellips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38" name="直接箭头连接符 37"/>
            <p:cNvCxnSpPr/>
            <p:nvPr>
              <p:custDataLst>
                <p:tags r:id="rId54"/>
              </p:custDataLst>
            </p:nvPr>
          </p:nvCxnSpPr>
          <p:spPr>
            <a:xfrm flipH="1" flipV="1">
              <a:off x="14051" y="4492"/>
              <a:ext cx="0" cy="91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>
          <mc:Choice Requires="a14">
            <p:sp>
              <p:nvSpPr>
                <p:cNvPr id="44" name="文本框 43"/>
                <p:cNvSpPr txBox="1"/>
                <p:nvPr>
                  <p:custDataLst>
                    <p:tags r:id="rId55"/>
                  </p:custDataLst>
                </p:nvPr>
              </p:nvSpPr>
              <p:spPr>
                <a:xfrm>
                  <a:off x="14148" y="4787"/>
                  <a:ext cx="633" cy="884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14:m>
                    <m:oMathPara>
                      <m:oMathParaPr>
                        <m:jc/>
                      </m:oMathParaPr>
                      <m:oMath>
                        <m:acc>
                          <m:accPr>
                            <m:chr m:val="⃗"/>
                            <m:ctrlPr>
                              <a:rPr lang="zh-CN" altLang="en-US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bi"/>
                              </m:rPr>
                              <a:rPr lang="en-US" altLang="zh-CN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</a:rPr>
                              <m:t>𝒎</m:t>
                            </m:r>
                          </m:e>
                        </m:acc>
                      </m:oMath>
                    </m:oMathPara>
                  </a14:m>
                  <a:endParaRPr lang="en-US" altLang="zh-CN" sz="2400" b="1" i="1">
                    <a:solidFill>
                      <a:schemeClr val="accent2"/>
                    </a:solidFill>
                    <a:latin typeface="Cambria Math" panose="02040503050406030204" pitchFamily="18" charset="0"/>
                    <a:ea typeface="黑体" panose="02010609060101010101" charset="-122"/>
                    <a:cs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44" name="文本框 43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6"/>
                  </p:custDataLst>
                </p:nvPr>
              </p:nvSpPr>
              <p:spPr>
                <a:xfrm>
                  <a:off x="14148" y="4787"/>
                  <a:ext cx="633" cy="884"/>
                </a:xfrm>
                <a:prstGeom prst="rect">
                  <a:avLst/>
                </a:prstGeom>
                <a:blipFill rotWithShape="1">
                  <a:blip r:embed="rId5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组合 2" title=""/>
          <p:cNvGrpSpPr/>
          <p:nvPr>
            <p:custDataLst>
              <p:tags r:id="rId58"/>
            </p:custDataLst>
          </p:nvPr>
        </p:nvGrpSpPr>
        <p:grpSpPr>
          <a:xfrm>
            <a:off x="788670" y="4601845"/>
            <a:ext cx="9555480" cy="1568450"/>
            <a:chOff x="1242" y="7247"/>
            <a:chExt cx="15048" cy="2470"/>
          </a:xfrm>
        </p:grpSpPr>
        <mc:AlternateContent>
          <mc:Choice Requires="a14">
            <p:sp>
              <p:nvSpPr>
                <p:cNvPr id="2" name="文本框 1"/>
                <p:cNvSpPr txBox="1"/>
                <p:nvPr>
                  <p:custDataLst>
                    <p:tags r:id="rId59"/>
                  </p:custDataLst>
                </p:nvPr>
              </p:nvSpPr>
              <p:spPr>
                <a:xfrm>
                  <a:off x="1242" y="7247"/>
                  <a:ext cx="15048" cy="744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US" altLang="zh-CN" sz="2400" b="1">
                      <a:solidFill>
                        <a:srgbClr val="134DD9"/>
                      </a:solidFill>
                      <a:latin typeface="Times New Roman" panose="02020603050405020304" pitchFamily="18" charset="0"/>
                      <a:ea typeface="黑体" panose="02010609060101010101" charset="-122"/>
                      <a:cs typeface="Times New Roman" panose="02020603050405020304" pitchFamily="18" charset="0"/>
                      <a:sym typeface="+mn-ea"/>
                    </a:rPr>
                    <a:t>4. </a:t>
                  </a:r>
                  <a:r>
                    <a:rPr lang="zh-CN" altLang="en-US" sz="2400" b="1">
                      <a:solidFill>
                        <a:srgbClr val="134DD9"/>
                      </a:solidFill>
                      <a:latin typeface="Times New Roman" panose="02020603050405020304" pitchFamily="18" charset="0"/>
                      <a:ea typeface="黑体" panose="02010609060101010101" charset="-122"/>
                      <a:cs typeface="Times New Roman" panose="02020603050405020304" pitchFamily="18" charset="0"/>
                      <a:sym typeface="+mn-ea"/>
                    </a:rPr>
                    <a:t>直线的方向向量：</a:t>
                  </a:r>
                  <a:r>
                    <a:rPr lang="zh-CN" altLang="en-US" sz="24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mes New Roman" panose="02020603050405020304" pitchFamily="18" charset="0"/>
                      <a:ea typeface="黑体" panose="02010609060101010101" charset="-122"/>
                      <a:cs typeface="Times New Roman" panose="02020603050405020304" pitchFamily="18" charset="0"/>
                      <a:sym typeface="+mn-ea"/>
                    </a:rPr>
                    <a:t>在直线</a:t>
                  </a:r>
                  <a:r>
                    <a:rPr lang="en-US" altLang="zh-CN" sz="2400" i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mes New Roman" panose="02020603050405020304" pitchFamily="18" charset="0"/>
                      <a:ea typeface="黑体" panose="02010609060101010101" charset="-122"/>
                      <a:cs typeface="Times New Roman" panose="02020603050405020304" pitchFamily="18" charset="0"/>
                      <a:sym typeface="+mn-ea"/>
                    </a:rPr>
                    <a:t>l</a:t>
                  </a:r>
                  <a:r>
                    <a:rPr lang="zh-CN" altLang="en-US" sz="24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mes New Roman" panose="02020603050405020304" pitchFamily="18" charset="0"/>
                      <a:ea typeface="黑体" panose="02010609060101010101" charset="-122"/>
                      <a:cs typeface="Times New Roman" panose="02020603050405020304" pitchFamily="18" charset="0"/>
                      <a:sym typeface="+mn-ea"/>
                    </a:rPr>
                    <a:t>上取</a:t>
                  </a:r>
                  <a14:m>
                    <m:oMathPara>
                      <m:oMathParaPr>
                        <m:jc/>
                      </m:oMathParaPr>
                      <m:oMath>
                        <m:acc>
                          <m:accPr>
                            <m:chr m:val="⃗"/>
                            <m:ctrlPr>
                              <a:rPr lang="zh-CN" altLang="en-US" sz="2400" b="1" i="1">
                                <a:solidFill>
                                  <a:srgbClr val="134DD9"/>
                                </a:solidFill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bi"/>
                              </m:rPr>
                              <a:rPr lang="en-US" sz="2400" b="1" i="1">
                                <a:solidFill>
                                  <a:srgbClr val="134DD9"/>
                                </a:solidFill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</a:rPr>
                              <m:t>𝒂</m:t>
                            </m:r>
                          </m:e>
                        </m:acc>
                      </m:oMath>
                    </m:oMathPara>
                  </a14:m>
                  <a:r>
                    <a:rPr lang="en-US" altLang="zh-CN" sz="24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mes New Roman" panose="02020603050405020304" pitchFamily="18" charset="0"/>
                      <a:ea typeface="黑体" panose="02010609060101010101" charset="-122"/>
                      <a:cs typeface="Times New Roman" panose="02020603050405020304" pitchFamily="18" charset="0"/>
                      <a:sym typeface="+mn-ea"/>
                    </a:rPr>
                    <a:t>(</a:t>
                  </a:r>
                  <a:r>
                    <a:rPr lang="en-US" altLang="zh-CN" sz="2400" b="1" i="1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黑体" panose="02010609060101010101" charset="-122"/>
                      <a:cs typeface="Times New Roman" panose="02020603050405020304" pitchFamily="18" charset="0"/>
                      <a:sym typeface="+mn-ea"/>
                    </a:rPr>
                    <a:t> </a:t>
                  </a:r>
                  <a:r>
                    <a:rPr lang="en-US" altLang="zh-CN" sz="2400" b="1" i="1">
                      <a:solidFill>
                        <a:srgbClr val="134DD9"/>
                      </a:solidFill>
                      <a:latin typeface="Times New Roman" panose="02020603050405020304" pitchFamily="18" charset="0"/>
                      <a:ea typeface="黑体" panose="02010609060101010101" charset="-122"/>
                      <a:cs typeface="Times New Roman" panose="02020603050405020304" pitchFamily="18" charset="0"/>
                      <a:sym typeface="+mn-ea"/>
                    </a:rPr>
                    <a:t>t </a:t>
                  </a:r>
                  <a14:m>
                    <m:oMathPara>
                      <m:oMathParaPr>
                        <m:jc/>
                      </m:oMathParaPr>
                      <m:oMath>
                        <m:acc>
                          <m:accPr>
                            <m:chr m:val="⃗"/>
                            <m:ctrlPr>
                              <a:rPr lang="zh-CN" altLang="en-US" sz="2400" b="1" i="1">
                                <a:solidFill>
                                  <a:srgbClr val="134DD9"/>
                                </a:solidFill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bi"/>
                              </m:rPr>
                              <a:rPr lang="en-US" altLang="zh-CN" sz="2400" b="1" i="1">
                                <a:solidFill>
                                  <a:srgbClr val="134DD9"/>
                                </a:solidFill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</a:rPr>
                              <m:t>𝒂</m:t>
                            </m:r>
                          </m:e>
                        </m:acc>
                      </m:oMath>
                    </m:oMathPara>
                  </a14:m>
                  <a:r>
                    <a:rPr lang="zh-CN" altLang="en-US" sz="24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mes New Roman" panose="02020603050405020304" pitchFamily="18" charset="0"/>
                      <a:ea typeface="黑体" panose="02010609060101010101" charset="-122"/>
                      <a:cs typeface="Times New Roman" panose="02020603050405020304" pitchFamily="18" charset="0"/>
                      <a:sym typeface="+mn-ea"/>
                    </a:rPr>
                    <a:t>也是直线</a:t>
                  </a:r>
                  <a:r>
                    <a:rPr lang="en-US" altLang="zh-CN" sz="2400" i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mes New Roman" panose="02020603050405020304" pitchFamily="18" charset="0"/>
                      <a:ea typeface="黑体" panose="02010609060101010101" charset="-122"/>
                      <a:cs typeface="Times New Roman" panose="02020603050405020304" pitchFamily="18" charset="0"/>
                      <a:sym typeface="+mn-ea"/>
                    </a:rPr>
                    <a:t>l</a:t>
                  </a:r>
                  <a:r>
                    <a:rPr lang="zh-CN" altLang="en-US" sz="24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mes New Roman" panose="02020603050405020304" pitchFamily="18" charset="0"/>
                      <a:ea typeface="黑体" panose="02010609060101010101" charset="-122"/>
                      <a:cs typeface="Times New Roman" panose="02020603050405020304" pitchFamily="18" charset="0"/>
                      <a:sym typeface="+mn-ea"/>
                    </a:rPr>
                    <a:t>的方向向量</a:t>
                  </a:r>
                  <a:r>
                    <a:rPr lang="en-US" altLang="zh-CN" sz="24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mes New Roman" panose="02020603050405020304" pitchFamily="18" charset="0"/>
                      <a:ea typeface="黑体" panose="02010609060101010101" charset="-122"/>
                      <a:cs typeface="Times New Roman" panose="02020603050405020304" pitchFamily="18" charset="0"/>
                      <a:sym typeface="+mn-ea"/>
                    </a:rPr>
                    <a:t>)</a:t>
                  </a:r>
                  <a:endParaRPr lang="en-US" altLang="zh-CN"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  <a:sym typeface="+mn-ea"/>
                  </a:endParaRPr>
                </a:p>
              </p:txBody>
            </p:sp>
          </mc:Choice>
          <mc:Fallback>
            <p:sp>
              <p:nvSpPr>
                <p:cNvPr id="2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60"/>
                  </p:custDataLst>
                </p:nvPr>
              </p:nvSpPr>
              <p:spPr>
                <a:xfrm>
                  <a:off x="1242" y="7247"/>
                  <a:ext cx="15048" cy="744"/>
                </a:xfrm>
                <a:prstGeom prst="rect">
                  <a:avLst/>
                </a:prstGeom>
                <a:blipFill rotWithShape="1">
                  <a:blip r:embed="rId6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>
          <mc:Choice Requires="a14">
            <p:sp>
              <p:nvSpPr>
                <p:cNvPr id="23" name="文本框 22"/>
                <p:cNvSpPr txBox="1"/>
                <p:nvPr>
                  <p:custDataLst>
                    <p:tags r:id="rId62"/>
                  </p:custDataLst>
                </p:nvPr>
              </p:nvSpPr>
              <p:spPr>
                <a:xfrm>
                  <a:off x="1259" y="8132"/>
                  <a:ext cx="13527" cy="1585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zh-CN" sz="2400" b="1">
                      <a:solidFill>
                        <a:srgbClr val="134DD9"/>
                      </a:solidFill>
                      <a:latin typeface="Times New Roman" panose="02020603050405020304" pitchFamily="18" charset="0"/>
                      <a:ea typeface="黑体" panose="02010609060101010101" charset="-122"/>
                      <a:cs typeface="Times New Roman" panose="02020603050405020304" pitchFamily="18" charset="0"/>
                      <a:sym typeface="+mn-ea"/>
                    </a:rPr>
                    <a:t>5. </a:t>
                  </a:r>
                  <a:r>
                    <a:rPr lang="zh-CN" altLang="en-US" sz="2400" b="1">
                      <a:solidFill>
                        <a:srgbClr val="134DD9"/>
                      </a:solidFill>
                      <a:latin typeface="Times New Roman" panose="02020603050405020304" pitchFamily="18" charset="0"/>
                      <a:ea typeface="黑体" panose="02010609060101010101" charset="-122"/>
                      <a:cs typeface="Times New Roman" panose="02020603050405020304" pitchFamily="18" charset="0"/>
                      <a:sym typeface="+mn-ea"/>
                    </a:rPr>
                    <a:t>平面的法向量：</a:t>
                  </a:r>
                  <a:r>
                    <a:rPr lang="zh-CN" altLang="en-US" sz="24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mes New Roman" panose="02020603050405020304" pitchFamily="18" charset="0"/>
                      <a:ea typeface="黑体" panose="02010609060101010101" charset="-122"/>
                      <a:cs typeface="Times New Roman" panose="02020603050405020304" pitchFamily="18" charset="0"/>
                      <a:sym typeface="+mn-ea"/>
                    </a:rPr>
                    <a:t>若</a:t>
                  </a:r>
                  <a:r>
                    <a:rPr lang="en-US" altLang="zh-CN" sz="2400" i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mes New Roman" panose="02020603050405020304" pitchFamily="18" charset="0"/>
                      <a:ea typeface="黑体" panose="02010609060101010101" charset="-122"/>
                      <a:cs typeface="Times New Roman" panose="02020603050405020304" pitchFamily="18" charset="0"/>
                      <a:sym typeface="+mn-ea"/>
                    </a:rPr>
                    <a:t>l</a:t>
                  </a:r>
                  <a:r>
                    <a:rPr lang="en-US" altLang="zh-CN" sz="24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mes New Roman" panose="02020603050405020304" pitchFamily="18" charset="0"/>
                      <a:ea typeface="黑体" panose="02010609060101010101" charset="-122"/>
                      <a:cs typeface="Times New Roman" panose="02020603050405020304" pitchFamily="18" charset="0"/>
                      <a:sym typeface="+mn-ea"/>
                    </a:rPr>
                    <a:t>⊥α</a:t>
                  </a:r>
                  <a:r>
                    <a:rPr lang="zh-CN" altLang="en-US" sz="24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mes New Roman" panose="02020603050405020304" pitchFamily="18" charset="0"/>
                      <a:ea typeface="黑体" panose="02010609060101010101" charset="-122"/>
                      <a:cs typeface="Times New Roman" panose="02020603050405020304" pitchFamily="18" charset="0"/>
                      <a:sym typeface="+mn-ea"/>
                    </a:rPr>
                    <a:t>，则</a:t>
                  </a:r>
                  <a:r>
                    <a:rPr lang="en-US" altLang="zh-CN" sz="2400" i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mes New Roman" panose="02020603050405020304" pitchFamily="18" charset="0"/>
                      <a:ea typeface="黑体" panose="02010609060101010101" charset="-122"/>
                      <a:cs typeface="Times New Roman" panose="02020603050405020304" pitchFamily="18" charset="0"/>
                      <a:sym typeface="+mn-ea"/>
                    </a:rPr>
                    <a:t>l</a:t>
                  </a:r>
                  <a:r>
                    <a:rPr lang="zh-CN" altLang="en-US" sz="24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mes New Roman" panose="02020603050405020304" pitchFamily="18" charset="0"/>
                      <a:ea typeface="黑体" panose="02010609060101010101" charset="-122"/>
                      <a:cs typeface="Times New Roman" panose="02020603050405020304" pitchFamily="18" charset="0"/>
                      <a:sym typeface="+mn-ea"/>
                    </a:rPr>
                    <a:t>的方向向量</a:t>
                  </a:r>
                  <a14:m>
                    <m:oMathPara>
                      <m:oMathParaPr>
                        <m:jc/>
                      </m:oMathParaPr>
                      <m:oMath>
                        <m:acc>
                          <m:accPr>
                            <m:chr m:val="⃗"/>
                            <m:ctrlPr>
                              <a:rPr lang="zh-CN" altLang="en-US" sz="2400" b="1" i="1">
                                <a:solidFill>
                                  <a:srgbClr val="134DD9"/>
                                </a:solidFill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bi"/>
                              </m:rPr>
                              <a:rPr lang="en-US" altLang="zh-CN" sz="2400" b="1" i="1">
                                <a:solidFill>
                                  <a:srgbClr val="134DD9"/>
                                </a:solidFill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</a:rPr>
                              <m:t>𝒎</m:t>
                            </m:r>
                          </m:e>
                        </m:acc>
                      </m:oMath>
                    </m:oMathPara>
                  </a14:m>
                  <a:r>
                    <a:rPr lang="zh-CN" altLang="en-US" sz="24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mes New Roman" panose="02020603050405020304" pitchFamily="18" charset="0"/>
                      <a:ea typeface="黑体" panose="02010609060101010101" charset="-122"/>
                      <a:cs typeface="Times New Roman" panose="02020603050405020304" pitchFamily="18" charset="0"/>
                      <a:sym typeface="+mn-ea"/>
                    </a:rPr>
                    <a:t>称为平面的法向量。</a:t>
                  </a:r>
                  <a:endParaRPr lang="zh-CN" altLang="en-US"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  <a:sym typeface="+mn-ea"/>
                  </a:endParaRPr>
                </a:p>
                <a:p>
                  <a:pPr>
                    <a:lnSpc>
                      <a:spcPct val="120000"/>
                    </a:lnSpc>
                  </a:pPr>
                  <a:r>
                    <a:rPr lang="en-US" altLang="zh-CN" sz="24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mes New Roman" panose="02020603050405020304" pitchFamily="18" charset="0"/>
                      <a:ea typeface="黑体" panose="02010609060101010101" charset="-122"/>
                      <a:cs typeface="Times New Roman" panose="02020603050405020304" pitchFamily="18" charset="0"/>
                      <a:sym typeface="+mn-ea"/>
                    </a:rPr>
                    <a:t>(</a:t>
                  </a:r>
                  <a:r>
                    <a:rPr lang="en-US" altLang="zh-CN" sz="2400" b="1" i="1">
                      <a:solidFill>
                        <a:srgbClr val="134DD9"/>
                      </a:solidFill>
                      <a:latin typeface="Times New Roman" panose="02020603050405020304" pitchFamily="18" charset="0"/>
                      <a:ea typeface="黑体" panose="02010609060101010101" charset="-122"/>
                      <a:cs typeface="Times New Roman" panose="02020603050405020304" pitchFamily="18" charset="0"/>
                      <a:sym typeface="+mn-ea"/>
                    </a:rPr>
                    <a:t>t </a:t>
                  </a:r>
                  <a14:m>
                    <m:oMathPara>
                      <m:oMathParaPr>
                        <m:jc/>
                      </m:oMathParaPr>
                      <m:oMath>
                        <m:acc>
                          <m:accPr>
                            <m:chr m:val="⃗"/>
                            <m:ctrlPr>
                              <a:rPr lang="zh-CN" altLang="en-US" sz="2400" b="1" i="1">
                                <a:solidFill>
                                  <a:srgbClr val="134DD9"/>
                                </a:solidFill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bi"/>
                              </m:rPr>
                              <a:rPr lang="en-US" altLang="zh-CN" sz="2400" b="1" i="1">
                                <a:solidFill>
                                  <a:srgbClr val="134DD9"/>
                                </a:solidFill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</a:rPr>
                              <m:t>𝒎</m:t>
                            </m:r>
                          </m:e>
                        </m:acc>
                      </m:oMath>
                    </m:oMathPara>
                  </a14:m>
                  <a:r>
                    <a:rPr lang="zh-CN" altLang="en-US" sz="24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mes New Roman" panose="02020603050405020304" pitchFamily="18" charset="0"/>
                      <a:ea typeface="黑体" panose="02010609060101010101" charset="-122"/>
                      <a:cs typeface="Times New Roman" panose="02020603050405020304" pitchFamily="18" charset="0"/>
                      <a:sym typeface="+mn-ea"/>
                    </a:rPr>
                    <a:t>也是平面的法向量</a:t>
                  </a:r>
                  <a:r>
                    <a:rPr lang="zh-CN" altLang="en-US" sz="240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黑体" panose="02010609060101010101" charset="-122"/>
                      <a:cs typeface="Cambria Math" panose="02040503050406030204" pitchFamily="18" charset="0"/>
                    </a:rPr>
                    <a:t>；</a:t>
                  </a:r>
                  <a:r>
                    <a:rPr lang="zh-CN" altLang="en-US" sz="24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mes New Roman" panose="02020603050405020304" pitchFamily="18" charset="0"/>
                      <a:ea typeface="黑体" panose="02010609060101010101" charset="-122"/>
                      <a:cs typeface="Times New Roman" panose="02020603050405020304" pitchFamily="18" charset="0"/>
                      <a:sym typeface="+mn-ea"/>
                    </a:rPr>
                    <a:t>法向量常用</a:t>
                  </a:r>
                  <a14:m>
                    <m:oMathPara>
                      <m:oMathParaPr>
                        <m:jc/>
                      </m:oMathParaPr>
                      <m:oMath>
                        <m:acc>
                          <m:accPr>
                            <m:chr m:val="⃗"/>
                            <m:ctrlPr>
                              <a:rPr lang="zh-CN" altLang="en-US" sz="2400" b="1" i="1">
                                <a:solidFill>
                                  <a:srgbClr val="134DD9"/>
                                </a:solidFill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bi"/>
                              </m:rPr>
                              <a:rPr lang="en-US" altLang="zh-CN" sz="2400" b="1" i="1">
                                <a:solidFill>
                                  <a:srgbClr val="134DD9"/>
                                </a:solidFill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</a:rPr>
                              <m:t>𝒎</m:t>
                            </m:r>
                          </m:e>
                        </m:acc>
                      </m:oMath>
                    </m:oMathPara>
                  </a14:m>
                  <a:r>
                    <a:rPr lang="zh-CN" altLang="en-US" sz="2400">
                      <a:solidFill>
                        <a:srgbClr val="134DD9"/>
                      </a:solidFill>
                      <a:latin typeface="Cambria Math" panose="02040503050406030204" pitchFamily="18" charset="0"/>
                      <a:ea typeface="黑体" panose="02010609060101010101" charset="-122"/>
                      <a:cs typeface="Cambria Math" panose="02040503050406030204" pitchFamily="18" charset="0"/>
                      <a:sym typeface="+mn-ea"/>
                    </a:rPr>
                    <a:t>，</a:t>
                  </a:r>
                  <a14:m>
                    <m:oMathPara>
                      <m:oMathParaPr>
                        <m:jc/>
                      </m:oMathParaPr>
                      <m:oMath>
                        <m:acc>
                          <m:accPr>
                            <m:chr m:val="⃗"/>
                            <m:ctrlPr>
                              <a:rPr lang="zh-CN" altLang="en-US" sz="2400" b="1" i="1">
                                <a:solidFill>
                                  <a:srgbClr val="134DD9"/>
                                </a:solidFill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bi"/>
                              </m:rPr>
                              <a:rPr lang="en-US" altLang="zh-CN" sz="2400" b="1" i="1">
                                <a:solidFill>
                                  <a:srgbClr val="134DD9"/>
                                </a:solidFill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</a:rPr>
                              <m:t>𝒏</m:t>
                            </m:r>
                          </m:e>
                        </m:acc>
                        <m:r>
                          <m:rPr>
                            <m:sty m:val="bi"/>
                          </m:rPr>
                          <a:rPr lang="en-US" altLang="zh-CN" sz="2400" b="1" i="1">
                            <a:solidFill>
                              <a:srgbClr val="134DD9"/>
                            </a:solidFill>
                            <a:latin typeface="Cambria Math" panose="02040503050406030204" pitchFamily="18" charset="0"/>
                            <a:ea typeface="黑体" panose="02010609060101010101" charset="-122"/>
                            <a:cs typeface="Cambria Math" panose="02040503050406030204" pitchFamily="18" charset="0"/>
                          </a:rPr>
                          <m:t>，</m:t>
                        </m:r>
                        <m:acc>
                          <m:accPr>
                            <m:chr m:val="⃗"/>
                            <m:ctrlPr>
                              <a:rPr lang="zh-CN" altLang="en-US" sz="2400" b="1" i="1">
                                <a:solidFill>
                                  <a:srgbClr val="134DD9"/>
                                </a:solidFill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bi"/>
                              </m:rPr>
                              <a:rPr lang="en-US" altLang="zh-CN" sz="2400" b="1" i="1">
                                <a:solidFill>
                                  <a:srgbClr val="134DD9"/>
                                </a:solidFill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oMath>
                    </m:oMathPara>
                  </a14:m>
                  <a:r>
                    <a:rPr lang="zh-CN" altLang="en-US" sz="2400">
                      <a:solidFill>
                        <a:srgbClr val="134DD9"/>
                      </a:solidFill>
                      <a:latin typeface="Cambria Math" panose="02040503050406030204" pitchFamily="18" charset="0"/>
                      <a:ea typeface="黑体" panose="02010609060101010101" charset="-122"/>
                      <a:cs typeface="Cambria Math" panose="02040503050406030204" pitchFamily="18" charset="0"/>
                    </a:rPr>
                    <a:t>，</a:t>
                  </a:r>
                  <a14:m>
                    <m:oMathPara>
                      <m:oMathParaPr>
                        <m:jc/>
                      </m:oMathParaPr>
                      <m:oMath>
                        <m:acc>
                          <m:accPr>
                            <m:chr m:val="⃗"/>
                            <m:ctrlPr>
                              <a:rPr lang="zh-CN" altLang="en-US" sz="2400" b="1" i="1">
                                <a:solidFill>
                                  <a:srgbClr val="134DD9"/>
                                </a:solidFill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bi"/>
                              </m:rPr>
                              <a:rPr lang="en-US" altLang="zh-CN" sz="2400" b="1" i="1">
                                <a:solidFill>
                                  <a:srgbClr val="134DD9"/>
                                </a:solidFill>
                                <a:latin typeface="Cambria Math" panose="02040503050406030204" pitchFamily="18" charset="0"/>
                                <a:ea typeface="黑体" panose="02010609060101010101" charset="-122"/>
                                <a:cs typeface="Cambria Math" panose="02040503050406030204" pitchFamily="18" charset="0"/>
                              </a:rPr>
                              <m:t>𝒗</m:t>
                            </m:r>
                          </m:e>
                        </m:acc>
                      </m:oMath>
                    </m:oMathPara>
                  </a14:m>
                  <a:r>
                    <a:rPr lang="zh-CN" altLang="en-US" sz="240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黑体" panose="02010609060101010101" charset="-122"/>
                      <a:cs typeface="Cambria Math" panose="02040503050406030204" pitchFamily="18" charset="0"/>
                      <a:sym typeface="+mn-ea"/>
                    </a:rPr>
                    <a:t>等</a:t>
                  </a:r>
                  <a:r>
                    <a:rPr lang="zh-CN" altLang="en-US" sz="24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mes New Roman" panose="02020603050405020304" pitchFamily="18" charset="0"/>
                      <a:ea typeface="黑体" panose="02010609060101010101" charset="-122"/>
                      <a:cs typeface="Times New Roman" panose="02020603050405020304" pitchFamily="18" charset="0"/>
                      <a:sym typeface="+mn-ea"/>
                    </a:rPr>
                    <a:t>表示</a:t>
                  </a:r>
                  <a:r>
                    <a:rPr lang="en-US" altLang="zh-CN" sz="24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mes New Roman" panose="02020603050405020304" pitchFamily="18" charset="0"/>
                      <a:ea typeface="黑体" panose="02010609060101010101" charset="-122"/>
                      <a:cs typeface="Times New Roman" panose="02020603050405020304" pitchFamily="18" charset="0"/>
                      <a:sym typeface="+mn-ea"/>
                    </a:rPr>
                    <a:t>)</a:t>
                  </a:r>
                  <a:endParaRPr lang="en-US" altLang="zh-CN"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  <a:sym typeface="+mn-ea"/>
                  </a:endParaRPr>
                </a:p>
              </p:txBody>
            </p:sp>
          </mc:Choice>
          <mc:Fallback>
            <p:sp>
              <p:nvSpPr>
                <p:cNvPr id="23" name="文本框 22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63"/>
                  </p:custDataLst>
                </p:nvPr>
              </p:nvSpPr>
              <p:spPr>
                <a:xfrm>
                  <a:off x="1259" y="8132"/>
                  <a:ext cx="13527" cy="1585"/>
                </a:xfrm>
                <a:prstGeom prst="rect">
                  <a:avLst/>
                </a:prstGeom>
                <a:blipFill rotWithShape="1">
                  <a:blip r:embed="rId6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4"/>
            </p:custDataLst>
          </p:nvPr>
        </p:nvSpPr>
        <p:spPr>
          <a:xfrm flipH="1">
            <a:off x="-1524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5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6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latin typeface="黑体" panose="02010609060101010101" charset="-122"/>
                  <a:ea typeface="黑体" panose="02010609060101010101" charset="-122"/>
                  <a:sym typeface="+mn-ea"/>
                </a:rPr>
                <a:t>应用新知</a:t>
              </a:r>
              <a:endParaRPr lang="zh-CN" altLang="en-US" sz="2800" b="1"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7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9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10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对象 4" title=""/>
          <p:cNvGraphicFramePr>
            <a:graphicFrameLocks noChangeAspect="1"/>
          </p:cNvGraphicFramePr>
          <p:nvPr>
            <p:custDataLst>
              <p:tags r:id="rId11"/>
            </p:custDataLst>
          </p:nvPr>
        </p:nvGraphicFramePr>
        <p:xfrm>
          <a:off x="823595" y="1015365"/>
          <a:ext cx="10619740" cy="184848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58" name="Equation" r:id="rId12" imgW="4902200" imgH="939800" progId="Equation.DSMT4">
                  <p:embed/>
                </p:oleObj>
              </mc:Choice>
              <mc:Fallback>
                <p:oleObj name="Equation" r:id="rId12" imgW="4902200" imgH="9398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23595" y="1015365"/>
                        <a:ext cx="10619740" cy="1848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 title=""/>
          <p:cNvGraphicFramePr>
            <a:graphicFrameLocks noChangeAspect="1"/>
          </p:cNvGraphicFramePr>
          <p:nvPr>
            <p:custDataLst>
              <p:tags r:id="rId14"/>
            </p:custDataLst>
          </p:nvPr>
        </p:nvGraphicFramePr>
        <p:xfrm>
          <a:off x="809625" y="3235960"/>
          <a:ext cx="7828280" cy="46037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59" r:id="rId15" imgW="3860800" imgH="228600" progId="Equation.DSMT4">
                  <p:embed/>
                </p:oleObj>
              </mc:Choice>
              <mc:Fallback>
                <p:oleObj r:id="rId15" imgW="3860800" imgH="2286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09625" y="3235960"/>
                        <a:ext cx="7828280" cy="460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 title=""/>
          <p:cNvGraphicFramePr>
            <a:graphicFrameLocks noChangeAspect="1"/>
          </p:cNvGraphicFramePr>
          <p:nvPr>
            <p:custDataLst>
              <p:tags r:id="rId17"/>
            </p:custDataLst>
          </p:nvPr>
        </p:nvGraphicFramePr>
        <p:xfrm>
          <a:off x="822325" y="4089400"/>
          <a:ext cx="6818630" cy="99377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60" r:id="rId18" imgW="3390900" imgH="495300" progId="Equation.DSMT4">
                  <p:embed/>
                </p:oleObj>
              </mc:Choice>
              <mc:Fallback>
                <p:oleObj r:id="rId18" imgW="3390900" imgH="4953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22325" y="4089400"/>
                        <a:ext cx="6818630" cy="993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组合 9" title=""/>
          <p:cNvGrpSpPr/>
          <p:nvPr>
            <p:custDataLst>
              <p:tags r:id="rId20"/>
            </p:custDataLst>
          </p:nvPr>
        </p:nvGrpSpPr>
        <p:grpSpPr>
          <a:xfrm>
            <a:off x="8662670" y="2059305"/>
            <a:ext cx="3263900" cy="2829560"/>
            <a:chOff x="13642" y="3663"/>
            <a:chExt cx="5140" cy="4456"/>
          </a:xfrm>
        </p:grpSpPr>
        <p:pic>
          <p:nvPicPr>
            <p:cNvPr id="11" name="图片 10"/>
            <p:cNvPicPr/>
            <p:nvPr>
              <p:custDataLst>
                <p:tags r:id="rId22"/>
              </p:custDataLst>
            </p:nvPr>
          </p:nvPicPr>
          <p:blipFill>
            <a:blip r:embed="rId21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b="18014"/>
            <a:stretch>
              <a:fillRect/>
            </a:stretch>
          </p:blipFill>
          <p:spPr>
            <a:xfrm>
              <a:off x="13642" y="3663"/>
              <a:ext cx="5140" cy="3732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>
              <p:custDataLst>
                <p:tags r:id="rId23"/>
              </p:custDataLst>
            </p:nvPr>
          </p:nvSpPr>
          <p:spPr>
            <a:xfrm>
              <a:off x="13643" y="7395"/>
              <a:ext cx="4749" cy="72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图</a:t>
              </a:r>
              <a:r>
                <a:rPr lang="en-US" altLang="zh-CN" sz="240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1.4-7</a:t>
              </a:r>
              <a:endParaRPr lang="en-US" altLang="zh-CN" sz="24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平行四边形 8" title=""/>
          <p:cNvSpPr/>
          <p:nvPr>
            <p:custDataLst>
              <p:tags r:id="rId24"/>
            </p:custDataLst>
          </p:nvPr>
        </p:nvSpPr>
        <p:spPr>
          <a:xfrm flipH="1">
            <a:off x="-1275080" y="4347210"/>
            <a:ext cx="2383155" cy="2954020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C8E7FA">
                  <a:alpha val="100000"/>
                </a:srgbClr>
              </a:gs>
              <a:gs pos="100000">
                <a:srgbClr val="0E48D9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平行四边形 8" title=""/>
          <p:cNvSpPr/>
          <p:nvPr>
            <p:custDataLst>
              <p:tags r:id="rId25"/>
            </p:custDataLst>
          </p:nvPr>
        </p:nvSpPr>
        <p:spPr>
          <a:xfrm flipH="1">
            <a:off x="11117580" y="5645150"/>
            <a:ext cx="814070" cy="1009015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2762DD">
                  <a:alpha val="98000"/>
                </a:srgbClr>
              </a:gs>
              <a:gs pos="100000">
                <a:srgbClr val="DFE9C8">
                  <a:alpha val="4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4"/>
            </p:custDataLst>
          </p:nvPr>
        </p:nvSpPr>
        <p:spPr>
          <a:xfrm flipH="1">
            <a:off x="-1524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5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6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latin typeface="黑体" panose="02010609060101010101" charset="-122"/>
                  <a:ea typeface="黑体" panose="02010609060101010101" charset="-122"/>
                  <a:sym typeface="+mn-ea"/>
                </a:rPr>
                <a:t>应用新知</a:t>
              </a:r>
              <a:endParaRPr lang="zh-CN" altLang="en-US" sz="2800" b="1"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7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9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10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 title=""/>
          <p:cNvGrpSpPr/>
          <p:nvPr>
            <p:custDataLst>
              <p:tags r:id="rId11"/>
            </p:custDataLst>
          </p:nvPr>
        </p:nvGrpSpPr>
        <p:grpSpPr>
          <a:xfrm>
            <a:off x="8662670" y="2059305"/>
            <a:ext cx="3263900" cy="2829560"/>
            <a:chOff x="13642" y="3663"/>
            <a:chExt cx="5140" cy="4456"/>
          </a:xfrm>
        </p:grpSpPr>
        <p:pic>
          <p:nvPicPr>
            <p:cNvPr id="3" name="图片 2"/>
            <p:cNvPicPr/>
            <p:nvPr>
              <p:custDataLst>
                <p:tags r:id="rId13"/>
              </p:custDataLst>
            </p:nvPr>
          </p:nvPicPr>
          <p:blipFill>
            <a:blip r:embed="rId1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b="18014"/>
            <a:stretch>
              <a:fillRect/>
            </a:stretch>
          </p:blipFill>
          <p:spPr>
            <a:xfrm>
              <a:off x="13642" y="3663"/>
              <a:ext cx="5140" cy="3732"/>
            </a:xfrm>
            <a:prstGeom prst="rect">
              <a:avLst/>
            </a:prstGeom>
          </p:spPr>
        </p:pic>
        <p:sp>
          <p:nvSpPr>
            <p:cNvPr id="47" name="文本框 46"/>
            <p:cNvSpPr txBox="1"/>
            <p:nvPr>
              <p:custDataLst>
                <p:tags r:id="rId14"/>
              </p:custDataLst>
            </p:nvPr>
          </p:nvSpPr>
          <p:spPr>
            <a:xfrm>
              <a:off x="13643" y="7395"/>
              <a:ext cx="4749" cy="72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图</a:t>
              </a:r>
              <a:r>
                <a:rPr lang="en-US" altLang="zh-CN" sz="240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1.4-7</a:t>
              </a:r>
              <a:endParaRPr lang="en-US" altLang="zh-CN" sz="24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5" name="对象 4" title=""/>
          <p:cNvGraphicFramePr>
            <a:graphicFrameLocks noChangeAspect="1"/>
          </p:cNvGraphicFramePr>
          <p:nvPr>
            <p:custDataLst>
              <p:tags r:id="rId15"/>
            </p:custDataLst>
          </p:nvPr>
        </p:nvGraphicFramePr>
        <p:xfrm>
          <a:off x="823595" y="1015365"/>
          <a:ext cx="10619740" cy="184848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61" name="Equation" r:id="rId16" imgW="4902200" imgH="939800" progId="Equation.DSMT4">
                  <p:embed/>
                </p:oleObj>
              </mc:Choice>
              <mc:Fallback>
                <p:oleObj name="Equation" r:id="rId16" imgW="4902200" imgH="9398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23595" y="1015365"/>
                        <a:ext cx="10619740" cy="1848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 title=""/>
          <p:cNvGraphicFramePr>
            <a:graphicFrameLocks noChangeAspect="1"/>
          </p:cNvGraphicFramePr>
          <p:nvPr>
            <p:custDataLst>
              <p:tags r:id="rId18"/>
            </p:custDataLst>
          </p:nvPr>
        </p:nvGraphicFramePr>
        <p:xfrm>
          <a:off x="795020" y="3073400"/>
          <a:ext cx="6824980" cy="148399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62" r:id="rId19" imgW="3365500" imgH="736600" progId="Equation.DSMT4">
                  <p:embed/>
                </p:oleObj>
              </mc:Choice>
              <mc:Fallback>
                <p:oleObj r:id="rId19" imgW="3365500" imgH="7366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95020" y="3073400"/>
                        <a:ext cx="6824980" cy="14839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 title=""/>
          <p:cNvGraphicFramePr>
            <a:graphicFrameLocks noChangeAspect="1"/>
          </p:cNvGraphicFramePr>
          <p:nvPr>
            <p:custDataLst>
              <p:tags r:id="rId21"/>
            </p:custDataLst>
          </p:nvPr>
        </p:nvGraphicFramePr>
        <p:xfrm>
          <a:off x="823278" y="4940300"/>
          <a:ext cx="10010775" cy="99377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63" r:id="rId22" imgW="4977765" imgH="495300" progId="Equation.DSMT4">
                  <p:embed/>
                </p:oleObj>
              </mc:Choice>
              <mc:Fallback>
                <p:oleObj r:id="rId22" imgW="4977765" imgH="4953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823278" y="4940300"/>
                        <a:ext cx="10010775" cy="993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平行四边形 8" title=""/>
          <p:cNvSpPr/>
          <p:nvPr>
            <p:custDataLst>
              <p:tags r:id="rId24"/>
            </p:custDataLst>
          </p:nvPr>
        </p:nvSpPr>
        <p:spPr>
          <a:xfrm flipH="1">
            <a:off x="-1275080" y="4347210"/>
            <a:ext cx="2383155" cy="2954020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C8E7FA">
                  <a:alpha val="100000"/>
                </a:srgbClr>
              </a:gs>
              <a:gs pos="100000">
                <a:srgbClr val="0E48D9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平行四边形 8" title=""/>
          <p:cNvSpPr/>
          <p:nvPr>
            <p:custDataLst>
              <p:tags r:id="rId25"/>
            </p:custDataLst>
          </p:nvPr>
        </p:nvSpPr>
        <p:spPr>
          <a:xfrm flipH="1">
            <a:off x="11117580" y="5645150"/>
            <a:ext cx="814070" cy="1009015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2762DD">
                  <a:alpha val="98000"/>
                </a:srgbClr>
              </a:gs>
              <a:gs pos="100000">
                <a:srgbClr val="DFE9C8">
                  <a:alpha val="4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4"/>
            </p:custDataLst>
          </p:nvPr>
        </p:nvSpPr>
        <p:spPr>
          <a:xfrm flipH="1">
            <a:off x="-1524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5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6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latin typeface="黑体" panose="02010609060101010101" charset="-122"/>
                  <a:ea typeface="黑体" panose="02010609060101010101" charset="-122"/>
                  <a:sym typeface="+mn-ea"/>
                </a:rPr>
                <a:t>应用新知</a:t>
              </a:r>
              <a:endParaRPr lang="zh-CN" altLang="en-US" sz="2800" b="1"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7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9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10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对象 4" title=""/>
          <p:cNvGraphicFramePr>
            <a:graphicFrameLocks noChangeAspect="1"/>
          </p:cNvGraphicFramePr>
          <p:nvPr>
            <p:custDataLst>
              <p:tags r:id="rId11"/>
            </p:custDataLst>
          </p:nvPr>
        </p:nvGraphicFramePr>
        <p:xfrm>
          <a:off x="823595" y="1015365"/>
          <a:ext cx="10619740" cy="184848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64" name="Equation" r:id="rId12" imgW="4902200" imgH="939800" progId="Equation.DSMT4">
                  <p:embed/>
                </p:oleObj>
              </mc:Choice>
              <mc:Fallback>
                <p:oleObj name="Equation" r:id="rId12" imgW="4902200" imgH="9398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23595" y="1015365"/>
                        <a:ext cx="10619740" cy="1848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 title=""/>
          <p:cNvGrpSpPr/>
          <p:nvPr>
            <p:custDataLst>
              <p:tags r:id="rId14"/>
            </p:custDataLst>
          </p:nvPr>
        </p:nvGrpSpPr>
        <p:grpSpPr>
          <a:xfrm>
            <a:off x="8662670" y="2059305"/>
            <a:ext cx="3263900" cy="2829560"/>
            <a:chOff x="13642" y="3663"/>
            <a:chExt cx="5140" cy="4456"/>
          </a:xfrm>
        </p:grpSpPr>
        <p:pic>
          <p:nvPicPr>
            <p:cNvPr id="6" name="图片 5"/>
            <p:cNvPicPr/>
            <p:nvPr>
              <p:custDataLst>
                <p:tags r:id="rId16"/>
              </p:custDataLst>
            </p:nvPr>
          </p:nvPicPr>
          <p:blipFill>
            <a:blip r:embed="rId15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b="18014"/>
            <a:stretch>
              <a:fillRect/>
            </a:stretch>
          </p:blipFill>
          <p:spPr>
            <a:xfrm>
              <a:off x="13642" y="3663"/>
              <a:ext cx="5140" cy="3732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>
              <p:custDataLst>
                <p:tags r:id="rId17"/>
              </p:custDataLst>
            </p:nvPr>
          </p:nvSpPr>
          <p:spPr>
            <a:xfrm>
              <a:off x="13643" y="7395"/>
              <a:ext cx="4749" cy="72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图</a:t>
              </a:r>
              <a:r>
                <a:rPr lang="en-US" altLang="zh-CN" sz="240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1.4-7</a:t>
              </a:r>
              <a:endParaRPr lang="en-US" altLang="zh-CN" sz="24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12" name="对象 11" title=""/>
          <p:cNvGraphicFramePr>
            <a:graphicFrameLocks noChangeAspect="1"/>
          </p:cNvGraphicFramePr>
          <p:nvPr>
            <p:custDataLst>
              <p:tags r:id="rId18"/>
            </p:custDataLst>
          </p:nvPr>
        </p:nvGraphicFramePr>
        <p:xfrm>
          <a:off x="861695" y="3088640"/>
          <a:ext cx="7689215" cy="178625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65" r:id="rId19" imgW="3937000" imgH="914400" progId="Equation.DSMT4">
                  <p:embed/>
                </p:oleObj>
              </mc:Choice>
              <mc:Fallback>
                <p:oleObj r:id="rId19" imgW="3937000" imgH="9144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861695" y="3088640"/>
                        <a:ext cx="7689215" cy="17862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 title=""/>
          <p:cNvGraphicFramePr>
            <a:graphicFrameLocks noChangeAspect="1"/>
          </p:cNvGraphicFramePr>
          <p:nvPr>
            <p:custDataLst>
              <p:tags r:id="rId21"/>
            </p:custDataLst>
          </p:nvPr>
        </p:nvGraphicFramePr>
        <p:xfrm>
          <a:off x="848995" y="5099685"/>
          <a:ext cx="5892165" cy="93599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66" r:id="rId22" imgW="2882900" imgH="482600" progId="Equation.DSMT4">
                  <p:embed/>
                </p:oleObj>
              </mc:Choice>
              <mc:Fallback>
                <p:oleObj r:id="rId22" imgW="2882900" imgH="4826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848995" y="5099685"/>
                        <a:ext cx="5892165" cy="9359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平行四边形 8" title=""/>
          <p:cNvSpPr/>
          <p:nvPr>
            <p:custDataLst>
              <p:tags r:id="rId24"/>
            </p:custDataLst>
          </p:nvPr>
        </p:nvSpPr>
        <p:spPr>
          <a:xfrm flipH="1">
            <a:off x="-1275080" y="4347210"/>
            <a:ext cx="2383155" cy="2954020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C8E7FA">
                  <a:alpha val="100000"/>
                </a:srgbClr>
              </a:gs>
              <a:gs pos="100000">
                <a:srgbClr val="0E48D9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平行四边形 8" title=""/>
          <p:cNvSpPr/>
          <p:nvPr>
            <p:custDataLst>
              <p:tags r:id="rId25"/>
            </p:custDataLst>
          </p:nvPr>
        </p:nvSpPr>
        <p:spPr>
          <a:xfrm flipH="1">
            <a:off x="11117580" y="5645150"/>
            <a:ext cx="814070" cy="1009015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2762DD">
                  <a:alpha val="98000"/>
                </a:srgbClr>
              </a:gs>
              <a:gs pos="100000">
                <a:srgbClr val="DFE9C8">
                  <a:alpha val="4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4"/>
            </p:custDataLst>
          </p:nvPr>
        </p:nvSpPr>
        <p:spPr>
          <a:xfrm flipH="1">
            <a:off x="-1524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5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6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latin typeface="黑体" panose="02010609060101010101" charset="-122"/>
                  <a:ea typeface="黑体" panose="02010609060101010101" charset="-122"/>
                  <a:sym typeface="+mn-ea"/>
                </a:rPr>
                <a:t>应用新知</a:t>
              </a:r>
              <a:endParaRPr lang="zh-CN" altLang="en-US" sz="2800" b="1"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7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9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10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任意多边形: 形状 50" title=""/>
          <p:cNvSpPr/>
          <p:nvPr>
            <p:custDataLst>
              <p:tags r:id="rId11"/>
            </p:custDataLst>
          </p:nvPr>
        </p:nvSpPr>
        <p:spPr>
          <a:xfrm>
            <a:off x="-635" y="3378200"/>
            <a:ext cx="12192000" cy="3479800"/>
          </a:xfrm>
          <a:custGeom>
            <a:gdLst>
              <a:gd name="connsiteX0" fmla="*/ 1542541 w 12192000"/>
              <a:gd name="connsiteY0" fmla="*/ 725 h 3479993"/>
              <a:gd name="connsiteX1" fmla="*/ 2095500 w 12192000"/>
              <a:gd name="connsiteY1" fmla="*/ 25593 h 3479993"/>
              <a:gd name="connsiteX2" fmla="*/ 4940300 w 12192000"/>
              <a:gd name="connsiteY2" fmla="*/ 1105093 h 3479993"/>
              <a:gd name="connsiteX3" fmla="*/ 7556500 w 12192000"/>
              <a:gd name="connsiteY3" fmla="*/ 876493 h 3479993"/>
              <a:gd name="connsiteX4" fmla="*/ 12089184 w 12192000"/>
              <a:gd name="connsiteY4" fmla="*/ 2324157 h 3479993"/>
              <a:gd name="connsiteX5" fmla="*/ 12192000 w 12192000"/>
              <a:gd name="connsiteY5" fmla="*/ 2336272 h 3479993"/>
              <a:gd name="connsiteX6" fmla="*/ 12192000 w 12192000"/>
              <a:gd name="connsiteY6" fmla="*/ 3479993 h 3479993"/>
              <a:gd name="connsiteX7" fmla="*/ 0 w 12192000"/>
              <a:gd name="connsiteY7" fmla="*/ 3479993 h 3479993"/>
              <a:gd name="connsiteX8" fmla="*/ 0 w 12192000"/>
              <a:gd name="connsiteY8" fmla="*/ 217914 h 3479993"/>
              <a:gd name="connsiteX9" fmla="*/ 227614 w 12192000"/>
              <a:gd name="connsiteY9" fmla="*/ 166794 h 3479993"/>
              <a:gd name="connsiteX10" fmla="*/ 1542541 w 12192000"/>
              <a:gd name="connsiteY10" fmla="*/ 725 h 347999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3479993">
                <a:moveTo>
                  <a:pt x="1542541" y="725"/>
                </a:moveTo>
                <a:cubicBezTo>
                  <a:pt x="1728131" y="-2511"/>
                  <a:pt x="1912541" y="4956"/>
                  <a:pt x="2095500" y="25593"/>
                </a:cubicBezTo>
                <a:cubicBezTo>
                  <a:pt x="3071283" y="135660"/>
                  <a:pt x="4030133" y="963276"/>
                  <a:pt x="4940300" y="1105093"/>
                </a:cubicBezTo>
                <a:cubicBezTo>
                  <a:pt x="5850468" y="1246910"/>
                  <a:pt x="6273800" y="666943"/>
                  <a:pt x="7556500" y="876493"/>
                </a:cubicBezTo>
                <a:cubicBezTo>
                  <a:pt x="8678862" y="1059849"/>
                  <a:pt x="10708746" y="2105351"/>
                  <a:pt x="12089184" y="2324157"/>
                </a:cubicBezTo>
                <a:lnTo>
                  <a:pt x="12192000" y="2336272"/>
                </a:lnTo>
                <a:lnTo>
                  <a:pt x="12192000" y="3479993"/>
                </a:lnTo>
                <a:lnTo>
                  <a:pt x="0" y="3479993"/>
                </a:lnTo>
                <a:lnTo>
                  <a:pt x="0" y="217914"/>
                </a:lnTo>
                <a:lnTo>
                  <a:pt x="227614" y="166794"/>
                </a:lnTo>
                <a:cubicBezTo>
                  <a:pt x="670038" y="74088"/>
                  <a:pt x="1109499" y="8274"/>
                  <a:pt x="1542541" y="725"/>
                </a:cubicBezTo>
                <a:close/>
              </a:path>
            </a:pathLst>
          </a:custGeom>
          <a:gradFill flip="none" rotWithShape="1">
            <a:gsLst>
              <a:gs pos="0">
                <a:srgbClr val="2C68D9"/>
              </a:gs>
              <a:gs pos="100000">
                <a:srgbClr val="9CC1E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 title=""/>
          <p:cNvGrpSpPr/>
          <p:nvPr>
            <p:custDataLst>
              <p:tags r:id="rId12"/>
            </p:custDataLst>
          </p:nvPr>
        </p:nvGrpSpPr>
        <p:grpSpPr>
          <a:xfrm>
            <a:off x="784225" y="972185"/>
            <a:ext cx="10583545" cy="5354955"/>
            <a:chOff x="1384" y="2102"/>
            <a:chExt cx="16381" cy="7017"/>
          </a:xfrm>
        </p:grpSpPr>
        <p:sp>
          <p:nvSpPr>
            <p:cNvPr id="43" name="圆角矩形 42"/>
            <p:cNvSpPr/>
            <p:nvPr>
              <p:custDataLst>
                <p:tags r:id="rId13"/>
              </p:custDataLst>
            </p:nvPr>
          </p:nvSpPr>
          <p:spPr>
            <a:xfrm>
              <a:off x="1384" y="2394"/>
              <a:ext cx="16381" cy="6725"/>
            </a:xfrm>
            <a:prstGeom prst="roundRect">
              <a:avLst>
                <a:gd name="adj" fmla="val 11685"/>
              </a:avLst>
            </a:prstGeom>
            <a:solidFill>
              <a:schemeClr val="bg1"/>
            </a:solidFill>
            <a:ln w="15875">
              <a:solidFill>
                <a:srgbClr val="3873D2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52"/>
            <p:cNvSpPr txBox="1"/>
            <p:nvPr>
              <p:custDataLst>
                <p:tags r:id="rId14"/>
              </p:custDataLst>
            </p:nvPr>
          </p:nvSpPr>
          <p:spPr>
            <a:xfrm>
              <a:off x="2284" y="2102"/>
              <a:ext cx="1904" cy="48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solidFill>
                    <a:srgbClr val="2C68D9"/>
                  </a:solidFill>
                  <a:latin typeface="黑体" panose="02010609060101010101" charset="-122"/>
                  <a:ea typeface="黑体" panose="02010609060101010101" charset="-122"/>
                </a:rPr>
                <a:t>方法规律</a:t>
              </a:r>
              <a:endParaRPr lang="zh-CN" altLang="en-US">
                <a:solidFill>
                  <a:srgbClr val="2C68D9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52" name="等腰三角形 51"/>
            <p:cNvSpPr/>
            <p:nvPr>
              <p:custDataLst>
                <p:tags r:id="rId15"/>
              </p:custDataLst>
            </p:nvPr>
          </p:nvSpPr>
          <p:spPr>
            <a:xfrm rot="5400000">
              <a:off x="2095" y="2242"/>
              <a:ext cx="344" cy="225"/>
            </a:xfrm>
            <a:prstGeom prst="triangle">
              <a:avLst/>
            </a:prstGeom>
            <a:solidFill>
              <a:srgbClr val="2F6AD7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" name="对象 2" title=""/>
          <p:cNvGraphicFramePr>
            <a:graphicFrameLocks noChangeAspect="1"/>
          </p:cNvGraphicFramePr>
          <p:nvPr>
            <p:custDataLst>
              <p:tags r:id="rId16"/>
            </p:custDataLst>
          </p:nvPr>
        </p:nvGraphicFramePr>
        <p:xfrm>
          <a:off x="1048385" y="1776095"/>
          <a:ext cx="11507470" cy="383222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67" name="文档" r:id="rId17" imgW="5295900" imgH="1762125" progId="Word.Document.12">
                  <p:embed/>
                </p:oleObj>
              </mc:Choice>
              <mc:Fallback>
                <p:oleObj name="文档" r:id="rId17" imgW="5295900" imgH="1762125" progId="Word.Document.12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048385" y="1776095"/>
                        <a:ext cx="11507470" cy="3832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/>
</p:sld>
</file>

<file path=ppt/slides/slide1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4"/>
            </p:custDataLst>
          </p:nvPr>
        </p:nvSpPr>
        <p:spPr>
          <a:xfrm flipH="1">
            <a:off x="-1524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5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6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latin typeface="黑体" panose="02010609060101010101" charset="-122"/>
                  <a:ea typeface="黑体" panose="02010609060101010101" charset="-122"/>
                  <a:sym typeface="+mn-ea"/>
                </a:rPr>
                <a:t>应用新知</a:t>
              </a:r>
              <a:endParaRPr lang="zh-CN" altLang="en-US" sz="2800" b="1"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7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9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10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任意多边形: 形状 50" title=""/>
          <p:cNvSpPr/>
          <p:nvPr>
            <p:custDataLst>
              <p:tags r:id="rId11"/>
            </p:custDataLst>
          </p:nvPr>
        </p:nvSpPr>
        <p:spPr>
          <a:xfrm>
            <a:off x="-635" y="3378200"/>
            <a:ext cx="12192000" cy="3479800"/>
          </a:xfrm>
          <a:custGeom>
            <a:gdLst>
              <a:gd name="connsiteX0" fmla="*/ 1542541 w 12192000"/>
              <a:gd name="connsiteY0" fmla="*/ 725 h 3479993"/>
              <a:gd name="connsiteX1" fmla="*/ 2095500 w 12192000"/>
              <a:gd name="connsiteY1" fmla="*/ 25593 h 3479993"/>
              <a:gd name="connsiteX2" fmla="*/ 4940300 w 12192000"/>
              <a:gd name="connsiteY2" fmla="*/ 1105093 h 3479993"/>
              <a:gd name="connsiteX3" fmla="*/ 7556500 w 12192000"/>
              <a:gd name="connsiteY3" fmla="*/ 876493 h 3479993"/>
              <a:gd name="connsiteX4" fmla="*/ 12089184 w 12192000"/>
              <a:gd name="connsiteY4" fmla="*/ 2324157 h 3479993"/>
              <a:gd name="connsiteX5" fmla="*/ 12192000 w 12192000"/>
              <a:gd name="connsiteY5" fmla="*/ 2336272 h 3479993"/>
              <a:gd name="connsiteX6" fmla="*/ 12192000 w 12192000"/>
              <a:gd name="connsiteY6" fmla="*/ 3479993 h 3479993"/>
              <a:gd name="connsiteX7" fmla="*/ 0 w 12192000"/>
              <a:gd name="connsiteY7" fmla="*/ 3479993 h 3479993"/>
              <a:gd name="connsiteX8" fmla="*/ 0 w 12192000"/>
              <a:gd name="connsiteY8" fmla="*/ 217914 h 3479993"/>
              <a:gd name="connsiteX9" fmla="*/ 227614 w 12192000"/>
              <a:gd name="connsiteY9" fmla="*/ 166794 h 3479993"/>
              <a:gd name="connsiteX10" fmla="*/ 1542541 w 12192000"/>
              <a:gd name="connsiteY10" fmla="*/ 725 h 347999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3479993">
                <a:moveTo>
                  <a:pt x="1542541" y="725"/>
                </a:moveTo>
                <a:cubicBezTo>
                  <a:pt x="1728131" y="-2511"/>
                  <a:pt x="1912541" y="4956"/>
                  <a:pt x="2095500" y="25593"/>
                </a:cubicBezTo>
                <a:cubicBezTo>
                  <a:pt x="3071283" y="135660"/>
                  <a:pt x="4030133" y="963276"/>
                  <a:pt x="4940300" y="1105093"/>
                </a:cubicBezTo>
                <a:cubicBezTo>
                  <a:pt x="5850468" y="1246910"/>
                  <a:pt x="6273800" y="666943"/>
                  <a:pt x="7556500" y="876493"/>
                </a:cubicBezTo>
                <a:cubicBezTo>
                  <a:pt x="8678862" y="1059849"/>
                  <a:pt x="10708746" y="2105351"/>
                  <a:pt x="12089184" y="2324157"/>
                </a:cubicBezTo>
                <a:lnTo>
                  <a:pt x="12192000" y="2336272"/>
                </a:lnTo>
                <a:lnTo>
                  <a:pt x="12192000" y="3479993"/>
                </a:lnTo>
                <a:lnTo>
                  <a:pt x="0" y="3479993"/>
                </a:lnTo>
                <a:lnTo>
                  <a:pt x="0" y="217914"/>
                </a:lnTo>
                <a:lnTo>
                  <a:pt x="227614" y="166794"/>
                </a:lnTo>
                <a:cubicBezTo>
                  <a:pt x="670038" y="74088"/>
                  <a:pt x="1109499" y="8274"/>
                  <a:pt x="1542541" y="725"/>
                </a:cubicBezTo>
                <a:close/>
              </a:path>
            </a:pathLst>
          </a:custGeom>
          <a:gradFill flip="none" rotWithShape="1">
            <a:gsLst>
              <a:gs pos="0">
                <a:srgbClr val="2C68D9"/>
              </a:gs>
              <a:gs pos="100000">
                <a:srgbClr val="9CC1E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 title=""/>
          <p:cNvGrpSpPr/>
          <p:nvPr>
            <p:custDataLst>
              <p:tags r:id="rId12"/>
            </p:custDataLst>
          </p:nvPr>
        </p:nvGrpSpPr>
        <p:grpSpPr>
          <a:xfrm>
            <a:off x="784225" y="972185"/>
            <a:ext cx="10583545" cy="5354955"/>
            <a:chOff x="1384" y="2102"/>
            <a:chExt cx="16381" cy="7017"/>
          </a:xfrm>
        </p:grpSpPr>
        <p:sp>
          <p:nvSpPr>
            <p:cNvPr id="43" name="圆角矩形 42"/>
            <p:cNvSpPr/>
            <p:nvPr>
              <p:custDataLst>
                <p:tags r:id="rId13"/>
              </p:custDataLst>
            </p:nvPr>
          </p:nvSpPr>
          <p:spPr>
            <a:xfrm>
              <a:off x="1384" y="2394"/>
              <a:ext cx="16381" cy="6725"/>
            </a:xfrm>
            <a:prstGeom prst="roundRect">
              <a:avLst>
                <a:gd name="adj" fmla="val 11685"/>
              </a:avLst>
            </a:prstGeom>
            <a:solidFill>
              <a:schemeClr val="bg1"/>
            </a:solidFill>
            <a:ln w="15875">
              <a:solidFill>
                <a:srgbClr val="3873D2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52"/>
            <p:cNvSpPr txBox="1"/>
            <p:nvPr>
              <p:custDataLst>
                <p:tags r:id="rId14"/>
              </p:custDataLst>
            </p:nvPr>
          </p:nvSpPr>
          <p:spPr>
            <a:xfrm>
              <a:off x="2284" y="2102"/>
              <a:ext cx="1904" cy="48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solidFill>
                    <a:srgbClr val="2C68D9"/>
                  </a:solidFill>
                  <a:latin typeface="黑体" panose="02010609060101010101" charset="-122"/>
                  <a:ea typeface="黑体" panose="02010609060101010101" charset="-122"/>
                </a:rPr>
                <a:t>方法规律</a:t>
              </a:r>
              <a:endParaRPr lang="zh-CN" altLang="en-US">
                <a:solidFill>
                  <a:srgbClr val="2C68D9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52" name="等腰三角形 51"/>
            <p:cNvSpPr/>
            <p:nvPr>
              <p:custDataLst>
                <p:tags r:id="rId15"/>
              </p:custDataLst>
            </p:nvPr>
          </p:nvSpPr>
          <p:spPr>
            <a:xfrm rot="5400000">
              <a:off x="2095" y="2242"/>
              <a:ext cx="344" cy="225"/>
            </a:xfrm>
            <a:prstGeom prst="triangle">
              <a:avLst/>
            </a:prstGeom>
            <a:solidFill>
              <a:srgbClr val="2F6AD7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" name="矩形 4" title=""/>
          <p:cNvSpPr/>
          <p:nvPr>
            <p:custDataLst>
              <p:tags r:id="rId16"/>
            </p:custDataLst>
          </p:nvPr>
        </p:nvSpPr>
        <p:spPr>
          <a:xfrm>
            <a:off x="1197610" y="2221230"/>
            <a:ext cx="9742170" cy="3080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5000"/>
              </a:lnSpc>
              <a:spcAft>
                <a:spcPct val="0"/>
              </a:spcAft>
            </a:pPr>
            <a:r>
              <a:rPr lang="zh-CN" altLang="zh-CN" sz="2400" b="1" kern="100" smtClean="0">
                <a:solidFill>
                  <a:srgbClr val="144ED9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求</a:t>
            </a:r>
            <a:r>
              <a:rPr lang="zh-CN" altLang="zh-CN" sz="2400" b="1" kern="100">
                <a:solidFill>
                  <a:srgbClr val="144ED9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平面法向量的常见类型</a:t>
            </a:r>
            <a:endParaRPr lang="zh-CN" altLang="zh-CN" sz="2400" b="1" kern="100">
              <a:solidFill>
                <a:srgbClr val="144ED9"/>
              </a:solidFill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  <a:p>
            <a:pPr algn="just">
              <a:lnSpc>
                <a:spcPct val="135000"/>
              </a:lnSpc>
              <a:spcAft>
                <a:spcPct val="0"/>
              </a:spcAft>
            </a:pPr>
            <a:r>
              <a:rPr lang="en-US" altLang="zh-CN" sz="24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(1)</a:t>
            </a:r>
            <a:r>
              <a:rPr lang="zh-CN" altLang="zh-CN" sz="24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已知平面内三个点的坐标</a:t>
            </a:r>
            <a:r>
              <a:rPr lang="en-US" altLang="zh-CN" sz="24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,</a:t>
            </a:r>
            <a:r>
              <a:rPr lang="zh-CN" altLang="zh-CN" sz="24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求这三个点确定的平面的法向量</a:t>
            </a:r>
            <a:r>
              <a:rPr lang="en-US" altLang="zh-CN" sz="24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;</a:t>
            </a:r>
            <a:endParaRPr lang="zh-CN" altLang="zh-CN" sz="2400" kern="100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  <a:p>
            <a:pPr algn="just">
              <a:lnSpc>
                <a:spcPct val="135000"/>
              </a:lnSpc>
              <a:spcAft>
                <a:spcPct val="0"/>
              </a:spcAft>
            </a:pPr>
            <a:r>
              <a:rPr lang="en-US" altLang="zh-CN" sz="24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(2)</a:t>
            </a:r>
            <a:r>
              <a:rPr lang="zh-CN" altLang="zh-CN" sz="24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一个几何体中存在线面垂直关系</a:t>
            </a:r>
            <a:r>
              <a:rPr lang="en-US" altLang="zh-CN" sz="24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,</a:t>
            </a:r>
            <a:r>
              <a:rPr lang="zh-CN" altLang="zh-CN" sz="24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在建立空间直角坐标系后</a:t>
            </a:r>
            <a:r>
              <a:rPr lang="en-US" altLang="zh-CN" sz="24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,</a:t>
            </a:r>
            <a:r>
              <a:rPr lang="zh-CN" altLang="zh-CN" sz="24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平面的垂线的方向向量即为平面的法向量</a:t>
            </a:r>
            <a:r>
              <a:rPr lang="en-US" altLang="zh-CN" sz="24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;</a:t>
            </a:r>
            <a:endParaRPr lang="zh-CN" altLang="zh-CN" sz="2400" kern="100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  <a:p>
            <a:pPr algn="just">
              <a:lnSpc>
                <a:spcPct val="135000"/>
              </a:lnSpc>
              <a:spcAft>
                <a:spcPct val="0"/>
              </a:spcAft>
            </a:pPr>
            <a:r>
              <a:rPr lang="en-US" altLang="zh-CN" sz="24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(3)</a:t>
            </a:r>
            <a:r>
              <a:rPr lang="zh-CN" altLang="zh-CN" sz="24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在几何体中找到平面内已知点的坐标或找到与平面平行的向量</a:t>
            </a:r>
            <a:r>
              <a:rPr lang="en-US" altLang="zh-CN" sz="24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,</a:t>
            </a:r>
            <a:r>
              <a:rPr lang="zh-CN" altLang="zh-CN" sz="24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然后求平面的法向量</a:t>
            </a:r>
            <a:r>
              <a:rPr lang="en-US" altLang="zh-CN" sz="24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.</a:t>
            </a:r>
            <a:endParaRPr lang="zh-CN" altLang="zh-CN" sz="3200" kern="10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/>
</p:sld>
</file>

<file path=ppt/slides/slide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9" name="矩形 8" title="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D0E9F0">
                  <a:alpha val="100000"/>
                </a:srgbClr>
              </a:gs>
              <a:gs pos="100000">
                <a:srgbClr val="2B67DA"/>
              </a:gs>
              <a:gs pos="10000">
                <a:srgbClr val="AACCE9">
                  <a:alpha val="100000"/>
                </a:srgbClr>
              </a:gs>
              <a:gs pos="24000">
                <a:srgbClr val="84AEE1">
                  <a:alpha val="100000"/>
                </a:srgbClr>
              </a:gs>
              <a:gs pos="78000">
                <a:srgbClr val="3873D2"/>
              </a:gs>
            </a:gsLst>
            <a:lin ang="162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: 形状 37" title=""/>
          <p:cNvSpPr/>
          <p:nvPr>
            <p:custDataLst>
              <p:tags r:id="rId4"/>
            </p:custDataLst>
          </p:nvPr>
        </p:nvSpPr>
        <p:spPr>
          <a:xfrm>
            <a:off x="0" y="5810327"/>
            <a:ext cx="12192000" cy="2314497"/>
          </a:xfrm>
          <a:custGeom>
            <a:gdLst>
              <a:gd name="connsiteX0" fmla="*/ 12192000 w 12192000"/>
              <a:gd name="connsiteY0" fmla="*/ 0 h 2521066"/>
              <a:gd name="connsiteX1" fmla="*/ 12192000 w 12192000"/>
              <a:gd name="connsiteY1" fmla="*/ 2521066 h 2521066"/>
              <a:gd name="connsiteX2" fmla="*/ 0 w 12192000"/>
              <a:gd name="connsiteY2" fmla="*/ 2521066 h 2521066"/>
              <a:gd name="connsiteX3" fmla="*/ 0 w 12192000"/>
              <a:gd name="connsiteY3" fmla="*/ 878433 h 2521066"/>
              <a:gd name="connsiteX4" fmla="*/ 83741 w 12192000"/>
              <a:gd name="connsiteY4" fmla="*/ 830380 h 2521066"/>
              <a:gd name="connsiteX5" fmla="*/ 1079500 w 12192000"/>
              <a:gd name="connsiteY5" fmla="*/ 514467 h 2521066"/>
              <a:gd name="connsiteX6" fmla="*/ 3886200 w 12192000"/>
              <a:gd name="connsiteY6" fmla="*/ 831967 h 2521066"/>
              <a:gd name="connsiteX7" fmla="*/ 6921500 w 12192000"/>
              <a:gd name="connsiteY7" fmla="*/ 298567 h 2521066"/>
              <a:gd name="connsiteX8" fmla="*/ 9677400 w 12192000"/>
              <a:gd name="connsiteY8" fmla="*/ 603367 h 2521066"/>
              <a:gd name="connsiteX9" fmla="*/ 12039005 w 12192000"/>
              <a:gd name="connsiteY9" fmla="*/ 31569 h 2521066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2521066">
                <a:moveTo>
                  <a:pt x="12192000" y="0"/>
                </a:moveTo>
                <a:lnTo>
                  <a:pt x="12192000" y="2521066"/>
                </a:lnTo>
                <a:lnTo>
                  <a:pt x="0" y="2521066"/>
                </a:lnTo>
                <a:lnTo>
                  <a:pt x="0" y="878433"/>
                </a:lnTo>
                <a:lnTo>
                  <a:pt x="83741" y="830380"/>
                </a:lnTo>
                <a:cubicBezTo>
                  <a:pt x="373856" y="676392"/>
                  <a:pt x="695325" y="558917"/>
                  <a:pt x="1079500" y="514467"/>
                </a:cubicBezTo>
                <a:cubicBezTo>
                  <a:pt x="1847850" y="425567"/>
                  <a:pt x="2912533" y="867950"/>
                  <a:pt x="3886200" y="831967"/>
                </a:cubicBezTo>
                <a:cubicBezTo>
                  <a:pt x="4859868" y="795984"/>
                  <a:pt x="5956300" y="336667"/>
                  <a:pt x="6921500" y="298567"/>
                </a:cubicBezTo>
                <a:cubicBezTo>
                  <a:pt x="7886700" y="260467"/>
                  <a:pt x="8707967" y="662634"/>
                  <a:pt x="9677400" y="603367"/>
                </a:cubicBezTo>
                <a:cubicBezTo>
                  <a:pt x="10404475" y="558917"/>
                  <a:pt x="11286331" y="201333"/>
                  <a:pt x="12039005" y="31569"/>
                </a:cubicBezTo>
                <a:close/>
              </a:path>
            </a:pathLst>
          </a:custGeom>
          <a:gradFill flip="none" rotWithShape="1">
            <a:gsLst>
              <a:gs pos="0">
                <a:srgbClr val="DFEAFB">
                  <a:alpha val="43000"/>
                </a:srgbClr>
              </a:gs>
              <a:gs pos="100000">
                <a:srgbClr val="DFEAFB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任意多边形: 形状 35" title=""/>
          <p:cNvSpPr/>
          <p:nvPr>
            <p:custDataLst>
              <p:tags r:id="rId5"/>
            </p:custDataLst>
          </p:nvPr>
        </p:nvSpPr>
        <p:spPr>
          <a:xfrm>
            <a:off x="0" y="5810250"/>
            <a:ext cx="12192000" cy="2171701"/>
          </a:xfrm>
          <a:custGeom>
            <a:gdLst>
              <a:gd name="connsiteX0" fmla="*/ 10100985 w 12192000"/>
              <a:gd name="connsiteY0" fmla="*/ 539 h 2365525"/>
              <a:gd name="connsiteX1" fmla="*/ 12092682 w 12192000"/>
              <a:gd name="connsiteY1" fmla="*/ 414984 h 2365525"/>
              <a:gd name="connsiteX2" fmla="*/ 12192000 w 12192000"/>
              <a:gd name="connsiteY2" fmla="*/ 434774 h 2365525"/>
              <a:gd name="connsiteX3" fmla="*/ 12192000 w 12192000"/>
              <a:gd name="connsiteY3" fmla="*/ 2365525 h 2365525"/>
              <a:gd name="connsiteX4" fmla="*/ 0 w 12192000"/>
              <a:gd name="connsiteY4" fmla="*/ 2365525 h 2365525"/>
              <a:gd name="connsiteX5" fmla="*/ 0 w 12192000"/>
              <a:gd name="connsiteY5" fmla="*/ 344759 h 2365525"/>
              <a:gd name="connsiteX6" fmla="*/ 595 w 12192000"/>
              <a:gd name="connsiteY6" fmla="*/ 345134 h 2365525"/>
              <a:gd name="connsiteX7" fmla="*/ 1524000 w 12192000"/>
              <a:gd name="connsiteY7" fmla="*/ 828825 h 2365525"/>
              <a:gd name="connsiteX8" fmla="*/ 4445000 w 12192000"/>
              <a:gd name="connsiteY8" fmla="*/ 92225 h 2365525"/>
              <a:gd name="connsiteX9" fmla="*/ 7404100 w 12192000"/>
              <a:gd name="connsiteY9" fmla="*/ 803425 h 2365525"/>
              <a:gd name="connsiteX10" fmla="*/ 9931400 w 12192000"/>
              <a:gd name="connsiteY10" fmla="*/ 3325 h 2365525"/>
              <a:gd name="connsiteX11" fmla="*/ 10100985 w 12192000"/>
              <a:gd name="connsiteY11" fmla="*/ 539 h 236552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2365525">
                <a:moveTo>
                  <a:pt x="10100985" y="539"/>
                </a:moveTo>
                <a:cubicBezTo>
                  <a:pt x="10731494" y="14006"/>
                  <a:pt x="11452481" y="276648"/>
                  <a:pt x="12092682" y="414984"/>
                </a:cubicBezTo>
                <a:lnTo>
                  <a:pt x="12192000" y="434774"/>
                </a:lnTo>
                <a:lnTo>
                  <a:pt x="12192000" y="2365525"/>
                </a:lnTo>
                <a:lnTo>
                  <a:pt x="0" y="2365525"/>
                </a:lnTo>
                <a:lnTo>
                  <a:pt x="0" y="344759"/>
                </a:lnTo>
                <a:lnTo>
                  <a:pt x="595" y="345134"/>
                </a:lnTo>
                <a:cubicBezTo>
                  <a:pt x="440531" y="611735"/>
                  <a:pt x="914400" y="825650"/>
                  <a:pt x="1524000" y="828825"/>
                </a:cubicBezTo>
                <a:cubicBezTo>
                  <a:pt x="2336800" y="833058"/>
                  <a:pt x="3464983" y="96458"/>
                  <a:pt x="4445000" y="92225"/>
                </a:cubicBezTo>
                <a:cubicBezTo>
                  <a:pt x="5425017" y="87992"/>
                  <a:pt x="6489700" y="818242"/>
                  <a:pt x="7404100" y="803425"/>
                </a:cubicBezTo>
                <a:cubicBezTo>
                  <a:pt x="8318500" y="788608"/>
                  <a:pt x="9040283" y="54125"/>
                  <a:pt x="9931400" y="3325"/>
                </a:cubicBezTo>
                <a:cubicBezTo>
                  <a:pt x="9987095" y="150"/>
                  <a:pt x="10043666" y="-685"/>
                  <a:pt x="10100985" y="539"/>
                </a:cubicBezTo>
                <a:close/>
              </a:path>
            </a:pathLst>
          </a:custGeom>
          <a:gradFill flip="none" rotWithShape="1">
            <a:gsLst>
              <a:gs pos="0">
                <a:srgbClr val="DFEAFB">
                  <a:alpha val="43000"/>
                </a:srgbClr>
              </a:gs>
              <a:gs pos="100000">
                <a:srgbClr val="DFEAFB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1" name="椭圆 40" title=""/>
          <p:cNvSpPr/>
          <p:nvPr>
            <p:custDataLst>
              <p:tags r:id="rId6"/>
            </p:custDataLst>
          </p:nvPr>
        </p:nvSpPr>
        <p:spPr>
          <a:xfrm>
            <a:off x="682625" y="1206500"/>
            <a:ext cx="610870" cy="610870"/>
          </a:xfrm>
          <a:prstGeom prst="ellipse">
            <a:avLst/>
          </a:prstGeom>
          <a:gradFill flip="none" rotWithShape="1">
            <a:gsLst>
              <a:gs pos="0">
                <a:srgbClr val="CCE5FF"/>
              </a:gs>
              <a:gs pos="70000">
                <a:srgbClr val="FFFFF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endParaRPr lang="en-US" altLang="zh-CN" sz="24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6" name="椭圆 55" title=""/>
          <p:cNvSpPr/>
          <p:nvPr>
            <p:custDataLst>
              <p:tags r:id="rId7"/>
            </p:custDataLst>
          </p:nvPr>
        </p:nvSpPr>
        <p:spPr>
          <a:xfrm>
            <a:off x="678815" y="2663190"/>
            <a:ext cx="632460" cy="632460"/>
          </a:xfrm>
          <a:prstGeom prst="ellipse">
            <a:avLst/>
          </a:prstGeom>
          <a:gradFill flip="none" rotWithShape="1">
            <a:gsLst>
              <a:gs pos="0">
                <a:srgbClr val="CCE5FF"/>
              </a:gs>
              <a:gs pos="70000">
                <a:srgbClr val="FFFFF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endParaRPr lang="zh-CN" altLang="en-US" sz="24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1" name="组合 10" title=""/>
          <p:cNvGrpSpPr/>
          <p:nvPr>
            <p:custDataLst>
              <p:tags r:id="rId8"/>
            </p:custDataLst>
          </p:nvPr>
        </p:nvGrpSpPr>
        <p:grpSpPr>
          <a:xfrm>
            <a:off x="604520" y="335915"/>
            <a:ext cx="5932170" cy="521970"/>
            <a:chOff x="952" y="529"/>
            <a:chExt cx="9342" cy="822"/>
          </a:xfrm>
        </p:grpSpPr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</a:rPr>
                <a:t>学习目标</a:t>
              </a:r>
              <a:endParaRPr lang="zh-CN" altLang="en-US" sz="28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grpSp>
          <p:nvGrpSpPr>
            <p:cNvPr id="32" name="组合 31"/>
            <p:cNvGrpSpPr/>
            <p:nvPr>
              <p:custDataLst>
                <p:tags r:id="rId10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30" name="平行四边形 8"/>
              <p:cNvSpPr/>
              <p:nvPr>
                <p:custDataLst>
                  <p:tags r:id="rId11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1" name="平行四边形 8"/>
              <p:cNvSpPr/>
              <p:nvPr>
                <p:custDataLst>
                  <p:tags r:id="rId12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2" name="文本框 1" title=""/>
          <p:cNvSpPr txBox="1"/>
          <p:nvPr>
            <p:custDataLst>
              <p:tags r:id="rId13"/>
            </p:custDataLst>
          </p:nvPr>
        </p:nvSpPr>
        <p:spPr>
          <a:xfrm>
            <a:off x="1571625" y="1209675"/>
            <a:ext cx="9886950" cy="11118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24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课程标准要求：</a:t>
            </a:r>
            <a:endParaRPr lang="zh-CN" sz="2400" b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24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能用向量语言描述直线和平面,理解直线的方向向量与平面的法向量。</a:t>
            </a:r>
            <a:endParaRPr lang="zh-CN" altLang="en-US" sz="2400" b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cxnSp>
        <p:nvCxnSpPr>
          <p:cNvPr id="4" name="直接连接符 3" title=""/>
          <p:cNvCxnSpPr/>
          <p:nvPr>
            <p:custDataLst>
              <p:tags r:id="rId14"/>
            </p:custDataLst>
          </p:nvPr>
        </p:nvCxnSpPr>
        <p:spPr>
          <a:xfrm flipH="1">
            <a:off x="2284730" y="5824220"/>
            <a:ext cx="0" cy="59055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53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 title=""/>
          <p:cNvCxnSpPr/>
          <p:nvPr>
            <p:custDataLst>
              <p:tags r:id="rId15"/>
            </p:custDataLst>
          </p:nvPr>
        </p:nvCxnSpPr>
        <p:spPr>
          <a:xfrm flipH="1">
            <a:off x="4621530" y="5500370"/>
            <a:ext cx="0" cy="57658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53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 title=""/>
          <p:cNvCxnSpPr/>
          <p:nvPr>
            <p:custDataLst>
              <p:tags r:id="rId16"/>
            </p:custDataLst>
          </p:nvPr>
        </p:nvCxnSpPr>
        <p:spPr>
          <a:xfrm flipH="1">
            <a:off x="7663180" y="5938520"/>
            <a:ext cx="0" cy="59563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53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 title=""/>
          <p:cNvCxnSpPr/>
          <p:nvPr>
            <p:custDataLst>
              <p:tags r:id="rId17"/>
            </p:custDataLst>
          </p:nvPr>
        </p:nvCxnSpPr>
        <p:spPr>
          <a:xfrm flipH="1">
            <a:off x="9980930" y="5519420"/>
            <a:ext cx="0" cy="51943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53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160000" scaled="0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文本框 7" title=""/>
          <p:cNvSpPr txBox="1"/>
          <p:nvPr>
            <p:custDataLst>
              <p:tags r:id="rId18"/>
            </p:custDataLst>
          </p:nvPr>
        </p:nvSpPr>
        <p:spPr>
          <a:xfrm>
            <a:off x="1571625" y="2661920"/>
            <a:ext cx="9886950" cy="26568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24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课时目标要求：</a:t>
            </a:r>
            <a:endParaRPr lang="zh-CN" sz="2400" b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24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(1)能用向量语言表示空间中的点、直线与平面.</a:t>
            </a:r>
            <a:endParaRPr lang="zh-CN" sz="2400" b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24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(2)能用自己的语言解释直线的方向向量、平面的法向量的含义.</a:t>
            </a:r>
            <a:endParaRPr lang="zh-CN" sz="2400" b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24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(3)能说出求解直线的方向向量与平面的法向量的一般步骤，会求直线的方向向量与平面的法向量.</a:t>
            </a:r>
            <a:endParaRPr lang="zh-CN" sz="2400" b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</p:cSld>
  <p:clrMapOvr>
    <a:masterClrMapping/>
  </p:clrMapOvr>
  <p:transition/>
  <p:timing/>
</p:sld>
</file>

<file path=ppt/slides/slide2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4"/>
            </p:custDataLst>
          </p:nvPr>
        </p:nvSpPr>
        <p:spPr>
          <a:xfrm flipH="1">
            <a:off x="-1524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5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6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latin typeface="黑体" panose="02010609060101010101" charset="-122"/>
                  <a:ea typeface="黑体" panose="02010609060101010101" charset="-122"/>
                  <a:sym typeface="+mn-ea"/>
                </a:rPr>
                <a:t>应用新知</a:t>
              </a:r>
              <a:endParaRPr lang="zh-CN" altLang="en-US" sz="2800" b="1"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7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9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10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 title=""/>
          <p:cNvSpPr/>
          <p:nvPr>
            <p:custDataLst>
              <p:tags r:id="rId11"/>
            </p:custDataLst>
          </p:nvPr>
        </p:nvSpPr>
        <p:spPr>
          <a:xfrm>
            <a:off x="743194" y="712684"/>
            <a:ext cx="171323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ct val="0"/>
              </a:spcAft>
            </a:pPr>
            <a:r>
              <a:rPr lang="zh-CN" altLang="en-US" sz="2400" b="1" kern="100" smtClean="0">
                <a:solidFill>
                  <a:srgbClr val="154FD9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rPr>
              <a:t>变式训练：</a:t>
            </a:r>
            <a:endParaRPr lang="zh-CN" altLang="en-US" sz="2400" b="1" kern="100" smtClean="0">
              <a:solidFill>
                <a:srgbClr val="154FD9"/>
              </a:solidFill>
              <a:latin typeface="黑体" panose="02010609060101010101" charset="-122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2" name="圆角矩形 1" title=""/>
          <p:cNvSpPr/>
          <p:nvPr>
            <p:custDataLst>
              <p:tags r:id="rId12"/>
            </p:custDataLst>
          </p:nvPr>
        </p:nvSpPr>
        <p:spPr>
          <a:xfrm>
            <a:off x="707390" y="3121660"/>
            <a:ext cx="7181215" cy="3328035"/>
          </a:xfrm>
          <a:prstGeom prst="roundRect">
            <a:avLst>
              <a:gd name="adj" fmla="val 7532"/>
            </a:avLst>
          </a:prstGeom>
          <a:solidFill>
            <a:srgbClr val="EEF7F9">
              <a:alpha val="65000"/>
            </a:srgbClr>
          </a:solidFill>
          <a:ln w="15875">
            <a:solidFill>
              <a:srgbClr val="3873D2"/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对象 4" title=""/>
          <p:cNvGraphicFramePr>
            <a:graphicFrameLocks noChangeAspect="1"/>
          </p:cNvGraphicFramePr>
          <p:nvPr>
            <p:custDataLst>
              <p:tags r:id="rId13"/>
            </p:custDataLst>
          </p:nvPr>
        </p:nvGraphicFramePr>
        <p:xfrm>
          <a:off x="811530" y="1353820"/>
          <a:ext cx="10490200" cy="166814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68" name="Equation" r:id="rId14" imgW="4711700" imgH="812800" progId="Equation.DSMT4">
                  <p:embed/>
                </p:oleObj>
              </mc:Choice>
              <mc:Fallback>
                <p:oleObj name="Equation" r:id="rId14" imgW="4711700" imgH="8128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11530" y="1353820"/>
                        <a:ext cx="10490200" cy="1668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3" name="组合 42" title=""/>
          <p:cNvGrpSpPr/>
          <p:nvPr>
            <p:custDataLst>
              <p:tags r:id="rId16"/>
            </p:custDataLst>
          </p:nvPr>
        </p:nvGrpSpPr>
        <p:grpSpPr>
          <a:xfrm>
            <a:off x="8049895" y="2978150"/>
            <a:ext cx="3752215" cy="3373053"/>
            <a:chOff x="10740" y="3958"/>
            <a:chExt cx="8758" cy="7177"/>
          </a:xfrm>
        </p:grpSpPr>
        <p:sp>
          <p:nvSpPr>
            <p:cNvPr id="6" name="直接连接符 5"/>
            <p:cNvSpPr/>
            <p:nvPr>
              <p:custDataLst>
                <p:tags r:id="rId17"/>
              </p:custDataLst>
            </p:nvPr>
          </p:nvSpPr>
          <p:spPr>
            <a:xfrm>
              <a:off x="13859" y="8434"/>
              <a:ext cx="3719" cy="0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dash"/>
              <a:headEnd type="none" w="med" len="med"/>
              <a:tailEnd type="none" w="lg" len="lg"/>
            </a:ln>
          </p:spPr>
          <p:txBody>
            <a:bodyPr/>
            <a:lstStyle/>
            <a:p>
              <a:endParaRPr b="1"/>
            </a:p>
          </p:txBody>
        </p:sp>
        <p:sp>
          <p:nvSpPr>
            <p:cNvPr id="12" name="直接连接符 11"/>
            <p:cNvSpPr/>
            <p:nvPr>
              <p:custDataLst>
                <p:tags r:id="rId18"/>
              </p:custDataLst>
            </p:nvPr>
          </p:nvSpPr>
          <p:spPr>
            <a:xfrm flipH="1" flipV="1">
              <a:off x="13859" y="5795"/>
              <a:ext cx="0" cy="2639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dash"/>
              <a:headEnd type="none" w="med" len="med"/>
              <a:tailEnd type="none" w="lg" len="lg"/>
            </a:ln>
          </p:spPr>
          <p:txBody>
            <a:bodyPr/>
            <a:lstStyle/>
            <a:p>
              <a:endParaRPr b="1"/>
            </a:p>
          </p:txBody>
        </p:sp>
        <p:sp>
          <p:nvSpPr>
            <p:cNvPr id="7" name="直接连接符 6"/>
            <p:cNvSpPr/>
            <p:nvPr>
              <p:custDataLst>
                <p:tags r:id="rId19"/>
              </p:custDataLst>
            </p:nvPr>
          </p:nvSpPr>
          <p:spPr>
            <a:xfrm flipH="1">
              <a:off x="12179" y="8434"/>
              <a:ext cx="1680" cy="1080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dash"/>
              <a:headEnd type="none" w="med" len="med"/>
              <a:tailEnd type="none" w="lg" len="lg"/>
            </a:ln>
          </p:spPr>
          <p:txBody>
            <a:bodyPr/>
            <a:lstStyle/>
            <a:p>
              <a:endParaRPr b="1"/>
            </a:p>
          </p:txBody>
        </p:sp>
        <p:sp>
          <p:nvSpPr>
            <p:cNvPr id="14" name="直接连接符 13"/>
            <p:cNvSpPr/>
            <p:nvPr>
              <p:custDataLst>
                <p:tags r:id="rId20"/>
              </p:custDataLst>
            </p:nvPr>
          </p:nvSpPr>
          <p:spPr>
            <a:xfrm flipH="1">
              <a:off x="15898" y="8434"/>
              <a:ext cx="1680" cy="108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lg" len="lg"/>
            </a:ln>
          </p:spPr>
          <p:txBody>
            <a:bodyPr/>
            <a:lstStyle/>
            <a:p>
              <a:endParaRPr b="1"/>
            </a:p>
          </p:txBody>
        </p:sp>
        <p:sp>
          <p:nvSpPr>
            <p:cNvPr id="15" name="直接连接符 14"/>
            <p:cNvSpPr/>
            <p:nvPr>
              <p:custDataLst>
                <p:tags r:id="rId21"/>
              </p:custDataLst>
            </p:nvPr>
          </p:nvSpPr>
          <p:spPr>
            <a:xfrm>
              <a:off x="12179" y="9514"/>
              <a:ext cx="3719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lg" len="lg"/>
            </a:ln>
          </p:spPr>
          <p:txBody>
            <a:bodyPr/>
            <a:lstStyle/>
            <a:p>
              <a:endParaRPr b="1"/>
            </a:p>
          </p:txBody>
        </p:sp>
        <p:sp>
          <p:nvSpPr>
            <p:cNvPr id="16" name="直接连接符 15"/>
            <p:cNvSpPr/>
            <p:nvPr>
              <p:custDataLst>
                <p:tags r:id="rId22"/>
              </p:custDataLst>
            </p:nvPr>
          </p:nvSpPr>
          <p:spPr>
            <a:xfrm>
              <a:off x="13859" y="5795"/>
              <a:ext cx="3719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lg" len="lg"/>
            </a:ln>
          </p:spPr>
          <p:txBody>
            <a:bodyPr/>
            <a:lstStyle/>
            <a:p>
              <a:endParaRPr b="1"/>
            </a:p>
          </p:txBody>
        </p:sp>
        <p:sp>
          <p:nvSpPr>
            <p:cNvPr id="17" name="直接连接符 16"/>
            <p:cNvSpPr/>
            <p:nvPr>
              <p:custDataLst>
                <p:tags r:id="rId23"/>
              </p:custDataLst>
            </p:nvPr>
          </p:nvSpPr>
          <p:spPr>
            <a:xfrm flipH="1">
              <a:off x="12179" y="5795"/>
              <a:ext cx="1680" cy="108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lg" len="lg"/>
            </a:ln>
          </p:spPr>
          <p:txBody>
            <a:bodyPr/>
            <a:lstStyle/>
            <a:p>
              <a:endParaRPr b="1"/>
            </a:p>
          </p:txBody>
        </p:sp>
        <p:sp>
          <p:nvSpPr>
            <p:cNvPr id="18" name="直接连接符 17"/>
            <p:cNvSpPr/>
            <p:nvPr>
              <p:custDataLst>
                <p:tags r:id="rId24"/>
              </p:custDataLst>
            </p:nvPr>
          </p:nvSpPr>
          <p:spPr>
            <a:xfrm flipH="1">
              <a:off x="15898" y="5795"/>
              <a:ext cx="1680" cy="108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lg" len="lg"/>
            </a:ln>
          </p:spPr>
          <p:txBody>
            <a:bodyPr/>
            <a:lstStyle/>
            <a:p>
              <a:endParaRPr b="1"/>
            </a:p>
          </p:txBody>
        </p:sp>
        <p:sp>
          <p:nvSpPr>
            <p:cNvPr id="19" name="直接连接符 18"/>
            <p:cNvSpPr/>
            <p:nvPr>
              <p:custDataLst>
                <p:tags r:id="rId25"/>
              </p:custDataLst>
            </p:nvPr>
          </p:nvSpPr>
          <p:spPr>
            <a:xfrm>
              <a:off x="12179" y="6875"/>
              <a:ext cx="3719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lg" len="lg"/>
            </a:ln>
          </p:spPr>
          <p:txBody>
            <a:bodyPr/>
            <a:lstStyle/>
            <a:p>
              <a:endParaRPr b="1"/>
            </a:p>
          </p:txBody>
        </p:sp>
        <p:sp>
          <p:nvSpPr>
            <p:cNvPr id="8" name="直接连接符 7"/>
            <p:cNvSpPr/>
            <p:nvPr>
              <p:custDataLst>
                <p:tags r:id="rId26"/>
              </p:custDataLst>
            </p:nvPr>
          </p:nvSpPr>
          <p:spPr>
            <a:xfrm flipH="1" flipV="1">
              <a:off x="12179" y="6875"/>
              <a:ext cx="0" cy="2639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lg" len="lg"/>
            </a:ln>
          </p:spPr>
          <p:txBody>
            <a:bodyPr/>
            <a:lstStyle/>
            <a:p>
              <a:endParaRPr b="1"/>
            </a:p>
          </p:txBody>
        </p:sp>
        <p:sp>
          <p:nvSpPr>
            <p:cNvPr id="21" name="直接连接符 20"/>
            <p:cNvSpPr/>
            <p:nvPr>
              <p:custDataLst>
                <p:tags r:id="rId27"/>
              </p:custDataLst>
            </p:nvPr>
          </p:nvSpPr>
          <p:spPr>
            <a:xfrm flipH="1" flipV="1">
              <a:off x="17578" y="5795"/>
              <a:ext cx="0" cy="2639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lg" len="lg"/>
            </a:ln>
          </p:spPr>
          <p:txBody>
            <a:bodyPr/>
            <a:lstStyle/>
            <a:p>
              <a:endParaRPr b="1"/>
            </a:p>
          </p:txBody>
        </p:sp>
        <p:sp>
          <p:nvSpPr>
            <p:cNvPr id="22" name="直接连接符 21"/>
            <p:cNvSpPr/>
            <p:nvPr>
              <p:custDataLst>
                <p:tags r:id="rId28"/>
              </p:custDataLst>
            </p:nvPr>
          </p:nvSpPr>
          <p:spPr>
            <a:xfrm flipH="1" flipV="1">
              <a:off x="15898" y="6875"/>
              <a:ext cx="0" cy="2639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lg" len="lg"/>
            </a:ln>
          </p:spPr>
          <p:txBody>
            <a:bodyPr/>
            <a:lstStyle/>
            <a:p>
              <a:endParaRPr b="1"/>
            </a:p>
          </p:txBody>
        </p:sp>
        <p:sp>
          <p:nvSpPr>
            <p:cNvPr id="23" name="直接连接符 22"/>
            <p:cNvSpPr/>
            <p:nvPr>
              <p:custDataLst>
                <p:tags r:id="rId29"/>
              </p:custDataLst>
            </p:nvPr>
          </p:nvSpPr>
          <p:spPr>
            <a:xfrm>
              <a:off x="17578" y="8434"/>
              <a:ext cx="156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  <p:txBody>
            <a:bodyPr/>
            <a:lstStyle/>
            <a:p>
              <a:endParaRPr b="1"/>
            </a:p>
          </p:txBody>
        </p:sp>
        <p:sp>
          <p:nvSpPr>
            <p:cNvPr id="24" name="直接连接符 23"/>
            <p:cNvSpPr/>
            <p:nvPr>
              <p:custDataLst>
                <p:tags r:id="rId30"/>
              </p:custDataLst>
            </p:nvPr>
          </p:nvSpPr>
          <p:spPr>
            <a:xfrm flipH="1" flipV="1">
              <a:off x="13859" y="4235"/>
              <a:ext cx="0" cy="156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  <p:txBody>
            <a:bodyPr/>
            <a:lstStyle/>
            <a:p>
              <a:endParaRPr b="1"/>
            </a:p>
          </p:txBody>
        </p:sp>
        <p:sp>
          <p:nvSpPr>
            <p:cNvPr id="25" name="直接连接符 24"/>
            <p:cNvSpPr/>
            <p:nvPr>
              <p:custDataLst>
                <p:tags r:id="rId31"/>
              </p:custDataLst>
            </p:nvPr>
          </p:nvSpPr>
          <p:spPr>
            <a:xfrm flipH="1">
              <a:off x="10980" y="9514"/>
              <a:ext cx="1200" cy="77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  <p:txBody>
            <a:bodyPr/>
            <a:lstStyle/>
            <a:p>
              <a:endParaRPr b="1"/>
            </a:p>
          </p:txBody>
        </p:sp>
        <p:sp>
          <p:nvSpPr>
            <p:cNvPr id="26" name="直接连接符 25"/>
            <p:cNvSpPr/>
            <p:nvPr>
              <p:custDataLst>
                <p:tags r:id="rId32"/>
              </p:custDataLst>
            </p:nvPr>
          </p:nvSpPr>
          <p:spPr>
            <a:xfrm>
              <a:off x="13859" y="5795"/>
              <a:ext cx="3719" cy="2639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dash"/>
              <a:headEnd type="none" w="med" len="med"/>
              <a:tailEnd type="none" w="lg" len="lg"/>
            </a:ln>
          </p:spPr>
          <p:txBody>
            <a:bodyPr/>
            <a:lstStyle/>
            <a:p>
              <a:endParaRPr b="1"/>
            </a:p>
          </p:txBody>
        </p:sp>
        <p:sp>
          <p:nvSpPr>
            <p:cNvPr id="27" name="直接连接符 26"/>
            <p:cNvSpPr/>
            <p:nvPr>
              <p:custDataLst>
                <p:tags r:id="rId33"/>
              </p:custDataLst>
            </p:nvPr>
          </p:nvSpPr>
          <p:spPr>
            <a:xfrm flipH="1">
              <a:off x="12179" y="5795"/>
              <a:ext cx="1680" cy="3719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dash"/>
              <a:headEnd type="none" w="med" len="med"/>
              <a:tailEnd type="none" w="lg" len="lg"/>
            </a:ln>
          </p:spPr>
          <p:txBody>
            <a:bodyPr/>
            <a:lstStyle/>
            <a:p>
              <a:endParaRPr b="1"/>
            </a:p>
          </p:txBody>
        </p:sp>
        <p:sp>
          <p:nvSpPr>
            <p:cNvPr id="28" name="直接连接符 27"/>
            <p:cNvSpPr/>
            <p:nvPr>
              <p:custDataLst>
                <p:tags r:id="rId34"/>
              </p:custDataLst>
            </p:nvPr>
          </p:nvSpPr>
          <p:spPr>
            <a:xfrm flipV="1">
              <a:off x="12179" y="8434"/>
              <a:ext cx="5399" cy="1080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dash"/>
              <a:headEnd type="none" w="med" len="med"/>
              <a:tailEnd type="none" w="lg" len="lg"/>
            </a:ln>
          </p:spPr>
          <p:txBody>
            <a:bodyPr/>
            <a:lstStyle/>
            <a:p>
              <a:endParaRPr b="1"/>
            </a:p>
          </p:txBody>
        </p:sp>
        <p:sp>
          <p:nvSpPr>
            <p:cNvPr id="29" name="文本框 28"/>
            <p:cNvSpPr txBox="1"/>
            <p:nvPr>
              <p:custDataLst>
                <p:tags r:id="rId35"/>
              </p:custDataLst>
            </p:nvPr>
          </p:nvSpPr>
          <p:spPr>
            <a:xfrm>
              <a:off x="11280" y="8748"/>
              <a:ext cx="840" cy="1046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600" b="1" i="1">
                  <a:latin typeface="Times New Roman" panose="02020603050405020304" pitchFamily="18" charset="0"/>
                </a:rPr>
                <a:t>A</a:t>
              </a:r>
              <a:endParaRPr lang="en-US" altLang="zh-CN" sz="2600" b="1" i="1">
                <a:latin typeface="Times New Roman" panose="02020603050405020304" pitchFamily="18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6"/>
              </p:custDataLst>
            </p:nvPr>
          </p:nvSpPr>
          <p:spPr>
            <a:xfrm>
              <a:off x="15658" y="9394"/>
              <a:ext cx="840" cy="1046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600" b="1" i="1">
                  <a:latin typeface="Times New Roman" panose="02020603050405020304" pitchFamily="18" charset="0"/>
                </a:rPr>
                <a:t>B</a:t>
              </a:r>
              <a:endParaRPr lang="en-US" altLang="zh-CN" sz="2600" b="1" i="1">
                <a:latin typeface="Times New Roman" panose="02020603050405020304" pitchFamily="18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7"/>
              </p:custDataLst>
            </p:nvPr>
          </p:nvSpPr>
          <p:spPr>
            <a:xfrm>
              <a:off x="17458" y="7390"/>
              <a:ext cx="840" cy="1046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600" b="1" i="1">
                  <a:latin typeface="Times New Roman" panose="02020603050405020304" pitchFamily="18" charset="0"/>
                </a:rPr>
                <a:t>C</a:t>
              </a:r>
              <a:endParaRPr lang="en-US" altLang="zh-CN" sz="2600" b="1" i="1">
                <a:latin typeface="Times New Roman" panose="02020603050405020304" pitchFamily="18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8"/>
              </p:custDataLst>
            </p:nvPr>
          </p:nvSpPr>
          <p:spPr>
            <a:xfrm>
              <a:off x="13499" y="8314"/>
              <a:ext cx="840" cy="1046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600" b="1" i="1">
                  <a:latin typeface="Times New Roman" panose="02020603050405020304" pitchFamily="18" charset="0"/>
                </a:rPr>
                <a:t>D</a:t>
              </a:r>
              <a:endParaRPr lang="en-US" altLang="zh-CN" sz="2600" b="1" i="1">
                <a:latin typeface="Times New Roman" panose="02020603050405020304" pitchFamily="18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9"/>
              </p:custDataLst>
            </p:nvPr>
          </p:nvSpPr>
          <p:spPr>
            <a:xfrm>
              <a:off x="13828" y="4805"/>
              <a:ext cx="1670" cy="1046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600" b="1" i="1">
                  <a:latin typeface="Times New Roman" panose="02020603050405020304" pitchFamily="18" charset="0"/>
                </a:rPr>
                <a:t>D</a:t>
              </a:r>
              <a:r>
                <a:rPr lang="en-US" altLang="zh-CN" sz="2600" b="1" baseline="-25000">
                  <a:latin typeface="Times New Roman" panose="02020603050405020304" pitchFamily="18" charset="0"/>
                </a:rPr>
                <a:t>1</a:t>
              </a:r>
              <a:endParaRPr lang="en-US" altLang="zh-CN" sz="26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40"/>
              </p:custDataLst>
            </p:nvPr>
          </p:nvSpPr>
          <p:spPr>
            <a:xfrm>
              <a:off x="11070" y="6275"/>
              <a:ext cx="1641" cy="1046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600" b="1" i="1">
                  <a:latin typeface="Times New Roman" panose="02020603050405020304" pitchFamily="18" charset="0"/>
                </a:rPr>
                <a:t>A</a:t>
              </a:r>
              <a:r>
                <a:rPr lang="en-US" altLang="zh-CN" sz="2600" b="1" baseline="-25000">
                  <a:latin typeface="Times New Roman" panose="02020603050405020304" pitchFamily="18" charset="0"/>
                </a:rPr>
                <a:t>1</a:t>
              </a:r>
              <a:endParaRPr lang="en-US" altLang="zh-CN" sz="26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41"/>
              </p:custDataLst>
            </p:nvPr>
          </p:nvSpPr>
          <p:spPr>
            <a:xfrm>
              <a:off x="15778" y="6635"/>
              <a:ext cx="1682" cy="1046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600" b="1" i="1">
                  <a:latin typeface="Times New Roman" panose="02020603050405020304" pitchFamily="18" charset="0"/>
                </a:rPr>
                <a:t>B</a:t>
              </a:r>
              <a:r>
                <a:rPr lang="en-US" altLang="zh-CN" sz="2600" b="1" baseline="-25000">
                  <a:latin typeface="Times New Roman" panose="02020603050405020304" pitchFamily="18" charset="0"/>
                </a:rPr>
                <a:t>1</a:t>
              </a:r>
              <a:endParaRPr lang="en-US" altLang="zh-CN" sz="26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42"/>
              </p:custDataLst>
            </p:nvPr>
          </p:nvSpPr>
          <p:spPr>
            <a:xfrm>
              <a:off x="17459" y="5315"/>
              <a:ext cx="1789" cy="1046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600" b="1" i="1">
                  <a:latin typeface="Times New Roman" panose="02020603050405020304" pitchFamily="18" charset="0"/>
                </a:rPr>
                <a:t>C</a:t>
              </a:r>
              <a:r>
                <a:rPr lang="en-US" altLang="zh-CN" sz="2600" b="1" baseline="-25000">
                  <a:latin typeface="Times New Roman" panose="02020603050405020304" pitchFamily="18" charset="0"/>
                </a:rPr>
                <a:t>1</a:t>
              </a:r>
              <a:endParaRPr lang="en-US" altLang="zh-CN" sz="26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43"/>
              </p:custDataLst>
            </p:nvPr>
          </p:nvSpPr>
          <p:spPr>
            <a:xfrm>
              <a:off x="10740" y="10089"/>
              <a:ext cx="840" cy="1046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600" b="1" i="1">
                  <a:latin typeface="Times New Roman" panose="02020603050405020304" pitchFamily="18" charset="0"/>
                </a:rPr>
                <a:t>x</a:t>
              </a:r>
              <a:endParaRPr lang="en-US" altLang="zh-CN" sz="2600" b="1" i="1">
                <a:latin typeface="Times New Roman" panose="02020603050405020304" pitchFamily="18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44"/>
              </p:custDataLst>
            </p:nvPr>
          </p:nvSpPr>
          <p:spPr>
            <a:xfrm>
              <a:off x="18658" y="8264"/>
              <a:ext cx="840" cy="1046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600" b="1" i="1">
                  <a:latin typeface="Times New Roman" panose="02020603050405020304" pitchFamily="18" charset="0"/>
                </a:rPr>
                <a:t>y</a:t>
              </a:r>
              <a:endParaRPr lang="en-US" altLang="zh-CN" sz="2600" b="1" i="1">
                <a:latin typeface="Times New Roman" panose="02020603050405020304" pitchFamily="18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45"/>
              </p:custDataLst>
            </p:nvPr>
          </p:nvSpPr>
          <p:spPr>
            <a:xfrm>
              <a:off x="13109" y="3958"/>
              <a:ext cx="840" cy="1046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600" b="1" i="1">
                  <a:latin typeface="Times New Roman" panose="02020603050405020304" pitchFamily="18" charset="0"/>
                </a:rPr>
                <a:t>z</a:t>
              </a:r>
              <a:endParaRPr lang="en-US" altLang="zh-CN" sz="2600" b="1" i="1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6" name="组合 45" title=""/>
          <p:cNvGrpSpPr/>
          <p:nvPr>
            <p:custDataLst>
              <p:tags r:id="rId46"/>
            </p:custDataLst>
          </p:nvPr>
        </p:nvGrpSpPr>
        <p:grpSpPr>
          <a:xfrm>
            <a:off x="841375" y="3247390"/>
            <a:ext cx="5490210" cy="2621280"/>
            <a:chOff x="1325" y="5114"/>
            <a:chExt cx="8646" cy="4128"/>
          </a:xfrm>
        </p:grpSpPr>
        <p:graphicFrame>
          <p:nvGraphicFramePr>
            <p:cNvPr id="44" name="对象 43"/>
            <p:cNvGraphicFramePr>
              <a:graphicFrameLocks noChangeAspect="1"/>
            </p:cNvGraphicFramePr>
            <p:nvPr>
              <p:custDataLst>
                <p:tags r:id="rId47"/>
              </p:custDataLst>
            </p:nvPr>
          </p:nvGraphicFramePr>
          <p:xfrm>
            <a:off x="2283" y="6140"/>
            <a:ext cx="7688" cy="3103"/>
          </p:xfrm>
          <a:graphic>
            <a:graphicData uri="http://schemas.openxmlformats.org/presentationml/2006/ole">
              <mc:AlternateContent>
                <mc:Choice xmlns:v="urn:schemas-microsoft-com:vml" Requires="v">
                  <p:oleObj spid="_x0000_s1069" name="Equation" r:id="rId48" imgW="2298700" imgH="952500" progId="Equation.DSMT4">
                    <p:embed/>
                  </p:oleObj>
                </mc:Choice>
                <mc:Fallback>
                  <p:oleObj name="Equation" r:id="rId48" imgW="2298700" imgH="952500" progId="Equation.DSMT4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49"/>
                        <a:stretch>
                          <a:fillRect/>
                        </a:stretch>
                      </p:blipFill>
                      <p:spPr>
                        <a:xfrm>
                          <a:off x="2283" y="6140"/>
                          <a:ext cx="7688" cy="310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" name="文本框 44"/>
            <p:cNvSpPr txBox="1"/>
            <p:nvPr>
              <p:custDataLst>
                <p:tags r:id="rId50"/>
              </p:custDataLst>
            </p:nvPr>
          </p:nvSpPr>
          <p:spPr>
            <a:xfrm>
              <a:off x="1325" y="5114"/>
              <a:ext cx="192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rgbClr val="154FD9"/>
                  </a:solidFill>
                  <a:latin typeface="黑体" panose="02010609060101010101" charset="-122"/>
                  <a:ea typeface="黑体" panose="02010609060101010101" charset="-122"/>
                </a:rPr>
                <a:t>解：</a:t>
              </a:r>
              <a:endParaRPr lang="zh-CN" altLang="en-US" sz="2400" b="1">
                <a:solidFill>
                  <a:srgbClr val="154FD9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4"/>
            </p:custDataLst>
          </p:nvPr>
        </p:nvSpPr>
        <p:spPr>
          <a:xfrm flipH="1">
            <a:off x="-1524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5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6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latin typeface="黑体" panose="02010609060101010101" charset="-122"/>
                  <a:ea typeface="黑体" panose="02010609060101010101" charset="-122"/>
                  <a:sym typeface="+mn-ea"/>
                </a:rPr>
                <a:t>应用新知</a:t>
              </a:r>
              <a:endParaRPr lang="zh-CN" altLang="en-US" sz="2800" b="1"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7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9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10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 title=""/>
          <p:cNvSpPr/>
          <p:nvPr>
            <p:custDataLst>
              <p:tags r:id="rId11"/>
            </p:custDataLst>
          </p:nvPr>
        </p:nvSpPr>
        <p:spPr>
          <a:xfrm>
            <a:off x="743194" y="712684"/>
            <a:ext cx="171323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ct val="0"/>
              </a:spcAft>
            </a:pPr>
            <a:r>
              <a:rPr lang="zh-CN" altLang="en-US" sz="2400" b="1" kern="100" smtClean="0">
                <a:solidFill>
                  <a:srgbClr val="154FD9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rPr>
              <a:t>变式训练：</a:t>
            </a:r>
            <a:endParaRPr lang="zh-CN" altLang="en-US" sz="2400" b="1" kern="100" smtClean="0">
              <a:solidFill>
                <a:srgbClr val="154FD9"/>
              </a:solidFill>
              <a:latin typeface="黑体" panose="02010609060101010101" charset="-122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2" name="圆角矩形 1" title=""/>
          <p:cNvSpPr/>
          <p:nvPr>
            <p:custDataLst>
              <p:tags r:id="rId12"/>
            </p:custDataLst>
          </p:nvPr>
        </p:nvSpPr>
        <p:spPr>
          <a:xfrm>
            <a:off x="707390" y="3121660"/>
            <a:ext cx="7181215" cy="3328035"/>
          </a:xfrm>
          <a:prstGeom prst="roundRect">
            <a:avLst>
              <a:gd name="adj" fmla="val 7532"/>
            </a:avLst>
          </a:prstGeom>
          <a:solidFill>
            <a:srgbClr val="EEF7F9">
              <a:alpha val="65000"/>
            </a:srgbClr>
          </a:solidFill>
          <a:ln w="15875">
            <a:solidFill>
              <a:srgbClr val="3873D2"/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对象 4" title=""/>
          <p:cNvGraphicFramePr>
            <a:graphicFrameLocks noChangeAspect="1"/>
          </p:cNvGraphicFramePr>
          <p:nvPr>
            <p:custDataLst>
              <p:tags r:id="rId13"/>
            </p:custDataLst>
          </p:nvPr>
        </p:nvGraphicFramePr>
        <p:xfrm>
          <a:off x="811530" y="1353820"/>
          <a:ext cx="10490200" cy="166814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70" name="Equation" r:id="rId14" imgW="4711700" imgH="812800" progId="Equation.DSMT4">
                  <p:embed/>
                </p:oleObj>
              </mc:Choice>
              <mc:Fallback>
                <p:oleObj name="Equation" r:id="rId14" imgW="4711700" imgH="8128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11530" y="1353820"/>
                        <a:ext cx="10490200" cy="1668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3" name="组合 42" title=""/>
          <p:cNvGrpSpPr/>
          <p:nvPr>
            <p:custDataLst>
              <p:tags r:id="rId16"/>
            </p:custDataLst>
          </p:nvPr>
        </p:nvGrpSpPr>
        <p:grpSpPr>
          <a:xfrm>
            <a:off x="8049895" y="2978150"/>
            <a:ext cx="3752215" cy="3373053"/>
            <a:chOff x="10740" y="3958"/>
            <a:chExt cx="8758" cy="7177"/>
          </a:xfrm>
        </p:grpSpPr>
        <p:sp>
          <p:nvSpPr>
            <p:cNvPr id="6" name="直接连接符 5"/>
            <p:cNvSpPr/>
            <p:nvPr>
              <p:custDataLst>
                <p:tags r:id="rId17"/>
              </p:custDataLst>
            </p:nvPr>
          </p:nvSpPr>
          <p:spPr>
            <a:xfrm>
              <a:off x="13859" y="8434"/>
              <a:ext cx="3719" cy="0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dash"/>
              <a:headEnd type="none" w="med" len="med"/>
              <a:tailEnd type="none" w="lg" len="lg"/>
            </a:ln>
          </p:spPr>
          <p:txBody>
            <a:bodyPr/>
            <a:lstStyle/>
            <a:p>
              <a:endParaRPr b="1"/>
            </a:p>
          </p:txBody>
        </p:sp>
        <p:sp>
          <p:nvSpPr>
            <p:cNvPr id="12" name="直接连接符 11"/>
            <p:cNvSpPr/>
            <p:nvPr>
              <p:custDataLst>
                <p:tags r:id="rId18"/>
              </p:custDataLst>
            </p:nvPr>
          </p:nvSpPr>
          <p:spPr>
            <a:xfrm flipH="1" flipV="1">
              <a:off x="13859" y="5795"/>
              <a:ext cx="0" cy="2639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dash"/>
              <a:headEnd type="none" w="med" len="med"/>
              <a:tailEnd type="none" w="lg" len="lg"/>
            </a:ln>
          </p:spPr>
          <p:txBody>
            <a:bodyPr/>
            <a:lstStyle/>
            <a:p>
              <a:endParaRPr b="1"/>
            </a:p>
          </p:txBody>
        </p:sp>
        <p:sp>
          <p:nvSpPr>
            <p:cNvPr id="7" name="直接连接符 6"/>
            <p:cNvSpPr/>
            <p:nvPr>
              <p:custDataLst>
                <p:tags r:id="rId19"/>
              </p:custDataLst>
            </p:nvPr>
          </p:nvSpPr>
          <p:spPr>
            <a:xfrm flipH="1">
              <a:off x="12179" y="8434"/>
              <a:ext cx="1680" cy="1080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dash"/>
              <a:headEnd type="none" w="med" len="med"/>
              <a:tailEnd type="none" w="lg" len="lg"/>
            </a:ln>
          </p:spPr>
          <p:txBody>
            <a:bodyPr/>
            <a:lstStyle/>
            <a:p>
              <a:endParaRPr b="1"/>
            </a:p>
          </p:txBody>
        </p:sp>
        <p:sp>
          <p:nvSpPr>
            <p:cNvPr id="14" name="直接连接符 13"/>
            <p:cNvSpPr/>
            <p:nvPr>
              <p:custDataLst>
                <p:tags r:id="rId20"/>
              </p:custDataLst>
            </p:nvPr>
          </p:nvSpPr>
          <p:spPr>
            <a:xfrm flipH="1">
              <a:off x="15898" y="8434"/>
              <a:ext cx="1680" cy="108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lg" len="lg"/>
            </a:ln>
          </p:spPr>
          <p:txBody>
            <a:bodyPr/>
            <a:lstStyle/>
            <a:p>
              <a:endParaRPr b="1"/>
            </a:p>
          </p:txBody>
        </p:sp>
        <p:sp>
          <p:nvSpPr>
            <p:cNvPr id="15" name="直接连接符 14"/>
            <p:cNvSpPr/>
            <p:nvPr>
              <p:custDataLst>
                <p:tags r:id="rId21"/>
              </p:custDataLst>
            </p:nvPr>
          </p:nvSpPr>
          <p:spPr>
            <a:xfrm>
              <a:off x="12179" y="9514"/>
              <a:ext cx="3719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lg" len="lg"/>
            </a:ln>
          </p:spPr>
          <p:txBody>
            <a:bodyPr/>
            <a:lstStyle/>
            <a:p>
              <a:endParaRPr b="1"/>
            </a:p>
          </p:txBody>
        </p:sp>
        <p:sp>
          <p:nvSpPr>
            <p:cNvPr id="16" name="直接连接符 15"/>
            <p:cNvSpPr/>
            <p:nvPr>
              <p:custDataLst>
                <p:tags r:id="rId22"/>
              </p:custDataLst>
            </p:nvPr>
          </p:nvSpPr>
          <p:spPr>
            <a:xfrm>
              <a:off x="13859" y="5795"/>
              <a:ext cx="3719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lg" len="lg"/>
            </a:ln>
          </p:spPr>
          <p:txBody>
            <a:bodyPr/>
            <a:lstStyle/>
            <a:p>
              <a:endParaRPr b="1"/>
            </a:p>
          </p:txBody>
        </p:sp>
        <p:sp>
          <p:nvSpPr>
            <p:cNvPr id="17" name="直接连接符 16"/>
            <p:cNvSpPr/>
            <p:nvPr>
              <p:custDataLst>
                <p:tags r:id="rId23"/>
              </p:custDataLst>
            </p:nvPr>
          </p:nvSpPr>
          <p:spPr>
            <a:xfrm flipH="1">
              <a:off x="12179" y="5795"/>
              <a:ext cx="1680" cy="108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lg" len="lg"/>
            </a:ln>
          </p:spPr>
          <p:txBody>
            <a:bodyPr/>
            <a:lstStyle/>
            <a:p>
              <a:endParaRPr b="1"/>
            </a:p>
          </p:txBody>
        </p:sp>
        <p:sp>
          <p:nvSpPr>
            <p:cNvPr id="18" name="直接连接符 17"/>
            <p:cNvSpPr/>
            <p:nvPr>
              <p:custDataLst>
                <p:tags r:id="rId24"/>
              </p:custDataLst>
            </p:nvPr>
          </p:nvSpPr>
          <p:spPr>
            <a:xfrm flipH="1">
              <a:off x="15898" y="5795"/>
              <a:ext cx="1680" cy="108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lg" len="lg"/>
            </a:ln>
          </p:spPr>
          <p:txBody>
            <a:bodyPr/>
            <a:lstStyle/>
            <a:p>
              <a:endParaRPr b="1"/>
            </a:p>
          </p:txBody>
        </p:sp>
        <p:sp>
          <p:nvSpPr>
            <p:cNvPr id="19" name="直接连接符 18"/>
            <p:cNvSpPr/>
            <p:nvPr>
              <p:custDataLst>
                <p:tags r:id="rId25"/>
              </p:custDataLst>
            </p:nvPr>
          </p:nvSpPr>
          <p:spPr>
            <a:xfrm>
              <a:off x="12179" y="6875"/>
              <a:ext cx="3719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lg" len="lg"/>
            </a:ln>
          </p:spPr>
          <p:txBody>
            <a:bodyPr/>
            <a:lstStyle/>
            <a:p>
              <a:endParaRPr b="1"/>
            </a:p>
          </p:txBody>
        </p:sp>
        <p:sp>
          <p:nvSpPr>
            <p:cNvPr id="8" name="直接连接符 7"/>
            <p:cNvSpPr/>
            <p:nvPr>
              <p:custDataLst>
                <p:tags r:id="rId26"/>
              </p:custDataLst>
            </p:nvPr>
          </p:nvSpPr>
          <p:spPr>
            <a:xfrm flipH="1" flipV="1">
              <a:off x="12179" y="6875"/>
              <a:ext cx="0" cy="2639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lg" len="lg"/>
            </a:ln>
          </p:spPr>
          <p:txBody>
            <a:bodyPr/>
            <a:lstStyle/>
            <a:p>
              <a:endParaRPr b="1"/>
            </a:p>
          </p:txBody>
        </p:sp>
        <p:sp>
          <p:nvSpPr>
            <p:cNvPr id="21" name="直接连接符 20"/>
            <p:cNvSpPr/>
            <p:nvPr>
              <p:custDataLst>
                <p:tags r:id="rId27"/>
              </p:custDataLst>
            </p:nvPr>
          </p:nvSpPr>
          <p:spPr>
            <a:xfrm flipH="1" flipV="1">
              <a:off x="17578" y="5795"/>
              <a:ext cx="0" cy="2639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lg" len="lg"/>
            </a:ln>
          </p:spPr>
          <p:txBody>
            <a:bodyPr/>
            <a:lstStyle/>
            <a:p>
              <a:endParaRPr b="1"/>
            </a:p>
          </p:txBody>
        </p:sp>
        <p:sp>
          <p:nvSpPr>
            <p:cNvPr id="22" name="直接连接符 21"/>
            <p:cNvSpPr/>
            <p:nvPr>
              <p:custDataLst>
                <p:tags r:id="rId28"/>
              </p:custDataLst>
            </p:nvPr>
          </p:nvSpPr>
          <p:spPr>
            <a:xfrm flipH="1" flipV="1">
              <a:off x="15898" y="6875"/>
              <a:ext cx="0" cy="2639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lg" len="lg"/>
            </a:ln>
          </p:spPr>
          <p:txBody>
            <a:bodyPr/>
            <a:lstStyle/>
            <a:p>
              <a:endParaRPr b="1"/>
            </a:p>
          </p:txBody>
        </p:sp>
        <p:sp>
          <p:nvSpPr>
            <p:cNvPr id="23" name="直接连接符 22"/>
            <p:cNvSpPr/>
            <p:nvPr>
              <p:custDataLst>
                <p:tags r:id="rId29"/>
              </p:custDataLst>
            </p:nvPr>
          </p:nvSpPr>
          <p:spPr>
            <a:xfrm>
              <a:off x="17578" y="8434"/>
              <a:ext cx="156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  <p:txBody>
            <a:bodyPr/>
            <a:lstStyle/>
            <a:p>
              <a:endParaRPr b="1"/>
            </a:p>
          </p:txBody>
        </p:sp>
        <p:sp>
          <p:nvSpPr>
            <p:cNvPr id="24" name="直接连接符 23"/>
            <p:cNvSpPr/>
            <p:nvPr>
              <p:custDataLst>
                <p:tags r:id="rId30"/>
              </p:custDataLst>
            </p:nvPr>
          </p:nvSpPr>
          <p:spPr>
            <a:xfrm flipH="1" flipV="1">
              <a:off x="13859" y="4235"/>
              <a:ext cx="0" cy="156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  <p:txBody>
            <a:bodyPr/>
            <a:lstStyle/>
            <a:p>
              <a:endParaRPr b="1"/>
            </a:p>
          </p:txBody>
        </p:sp>
        <p:sp>
          <p:nvSpPr>
            <p:cNvPr id="25" name="直接连接符 24"/>
            <p:cNvSpPr/>
            <p:nvPr>
              <p:custDataLst>
                <p:tags r:id="rId31"/>
              </p:custDataLst>
            </p:nvPr>
          </p:nvSpPr>
          <p:spPr>
            <a:xfrm flipH="1">
              <a:off x="10980" y="9514"/>
              <a:ext cx="1200" cy="77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  <p:txBody>
            <a:bodyPr/>
            <a:lstStyle/>
            <a:p>
              <a:endParaRPr b="1"/>
            </a:p>
          </p:txBody>
        </p:sp>
        <p:sp>
          <p:nvSpPr>
            <p:cNvPr id="26" name="直接连接符 25"/>
            <p:cNvSpPr/>
            <p:nvPr>
              <p:custDataLst>
                <p:tags r:id="rId32"/>
              </p:custDataLst>
            </p:nvPr>
          </p:nvSpPr>
          <p:spPr>
            <a:xfrm>
              <a:off x="13859" y="5795"/>
              <a:ext cx="3719" cy="2639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dash"/>
              <a:headEnd type="none" w="med" len="med"/>
              <a:tailEnd type="none" w="lg" len="lg"/>
            </a:ln>
          </p:spPr>
          <p:txBody>
            <a:bodyPr/>
            <a:lstStyle/>
            <a:p>
              <a:endParaRPr b="1"/>
            </a:p>
          </p:txBody>
        </p:sp>
        <p:sp>
          <p:nvSpPr>
            <p:cNvPr id="27" name="直接连接符 26"/>
            <p:cNvSpPr/>
            <p:nvPr>
              <p:custDataLst>
                <p:tags r:id="rId33"/>
              </p:custDataLst>
            </p:nvPr>
          </p:nvSpPr>
          <p:spPr>
            <a:xfrm flipH="1">
              <a:off x="12179" y="5795"/>
              <a:ext cx="1680" cy="3719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dash"/>
              <a:headEnd type="none" w="med" len="med"/>
              <a:tailEnd type="none" w="lg" len="lg"/>
            </a:ln>
          </p:spPr>
          <p:txBody>
            <a:bodyPr/>
            <a:lstStyle/>
            <a:p>
              <a:endParaRPr b="1"/>
            </a:p>
          </p:txBody>
        </p:sp>
        <p:sp>
          <p:nvSpPr>
            <p:cNvPr id="28" name="直接连接符 27"/>
            <p:cNvSpPr/>
            <p:nvPr>
              <p:custDataLst>
                <p:tags r:id="rId34"/>
              </p:custDataLst>
            </p:nvPr>
          </p:nvSpPr>
          <p:spPr>
            <a:xfrm flipV="1">
              <a:off x="12179" y="8434"/>
              <a:ext cx="5399" cy="1080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dash"/>
              <a:headEnd type="none" w="med" len="med"/>
              <a:tailEnd type="none" w="lg" len="lg"/>
            </a:ln>
          </p:spPr>
          <p:txBody>
            <a:bodyPr/>
            <a:lstStyle/>
            <a:p>
              <a:endParaRPr b="1"/>
            </a:p>
          </p:txBody>
        </p:sp>
        <p:sp>
          <p:nvSpPr>
            <p:cNvPr id="29" name="文本框 28"/>
            <p:cNvSpPr txBox="1"/>
            <p:nvPr>
              <p:custDataLst>
                <p:tags r:id="rId35"/>
              </p:custDataLst>
            </p:nvPr>
          </p:nvSpPr>
          <p:spPr>
            <a:xfrm>
              <a:off x="11280" y="8748"/>
              <a:ext cx="840" cy="1046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600" b="1" i="1">
                  <a:latin typeface="Times New Roman" panose="02020603050405020304" pitchFamily="18" charset="0"/>
                </a:rPr>
                <a:t>A</a:t>
              </a:r>
              <a:endParaRPr lang="en-US" altLang="zh-CN" sz="2600" b="1" i="1">
                <a:latin typeface="Times New Roman" panose="02020603050405020304" pitchFamily="18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6"/>
              </p:custDataLst>
            </p:nvPr>
          </p:nvSpPr>
          <p:spPr>
            <a:xfrm>
              <a:off x="15658" y="9394"/>
              <a:ext cx="840" cy="1046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600" b="1" i="1">
                  <a:latin typeface="Times New Roman" panose="02020603050405020304" pitchFamily="18" charset="0"/>
                </a:rPr>
                <a:t>B</a:t>
              </a:r>
              <a:endParaRPr lang="en-US" altLang="zh-CN" sz="2600" b="1" i="1">
                <a:latin typeface="Times New Roman" panose="02020603050405020304" pitchFamily="18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7"/>
              </p:custDataLst>
            </p:nvPr>
          </p:nvSpPr>
          <p:spPr>
            <a:xfrm>
              <a:off x="17458" y="7390"/>
              <a:ext cx="840" cy="1046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600" b="1" i="1">
                  <a:latin typeface="Times New Roman" panose="02020603050405020304" pitchFamily="18" charset="0"/>
                </a:rPr>
                <a:t>C</a:t>
              </a:r>
              <a:endParaRPr lang="en-US" altLang="zh-CN" sz="2600" b="1" i="1">
                <a:latin typeface="Times New Roman" panose="02020603050405020304" pitchFamily="18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8"/>
              </p:custDataLst>
            </p:nvPr>
          </p:nvSpPr>
          <p:spPr>
            <a:xfrm>
              <a:off x="13499" y="8314"/>
              <a:ext cx="840" cy="1046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600" b="1" i="1">
                  <a:latin typeface="Times New Roman" panose="02020603050405020304" pitchFamily="18" charset="0"/>
                </a:rPr>
                <a:t>D</a:t>
              </a:r>
              <a:endParaRPr lang="en-US" altLang="zh-CN" sz="2600" b="1" i="1">
                <a:latin typeface="Times New Roman" panose="02020603050405020304" pitchFamily="18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9"/>
              </p:custDataLst>
            </p:nvPr>
          </p:nvSpPr>
          <p:spPr>
            <a:xfrm>
              <a:off x="13828" y="4805"/>
              <a:ext cx="1670" cy="1046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600" b="1" i="1">
                  <a:latin typeface="Times New Roman" panose="02020603050405020304" pitchFamily="18" charset="0"/>
                </a:rPr>
                <a:t>D</a:t>
              </a:r>
              <a:r>
                <a:rPr lang="en-US" altLang="zh-CN" sz="2600" b="1" baseline="-25000">
                  <a:latin typeface="Times New Roman" panose="02020603050405020304" pitchFamily="18" charset="0"/>
                </a:rPr>
                <a:t>1</a:t>
              </a:r>
              <a:endParaRPr lang="en-US" altLang="zh-CN" sz="26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40"/>
              </p:custDataLst>
            </p:nvPr>
          </p:nvSpPr>
          <p:spPr>
            <a:xfrm>
              <a:off x="11070" y="6275"/>
              <a:ext cx="1641" cy="1046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600" b="1" i="1">
                  <a:latin typeface="Times New Roman" panose="02020603050405020304" pitchFamily="18" charset="0"/>
                </a:rPr>
                <a:t>A</a:t>
              </a:r>
              <a:r>
                <a:rPr lang="en-US" altLang="zh-CN" sz="2600" b="1" baseline="-25000">
                  <a:latin typeface="Times New Roman" panose="02020603050405020304" pitchFamily="18" charset="0"/>
                </a:rPr>
                <a:t>1</a:t>
              </a:r>
              <a:endParaRPr lang="en-US" altLang="zh-CN" sz="26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41"/>
              </p:custDataLst>
            </p:nvPr>
          </p:nvSpPr>
          <p:spPr>
            <a:xfrm>
              <a:off x="15778" y="6635"/>
              <a:ext cx="1682" cy="1046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600" b="1" i="1">
                  <a:latin typeface="Times New Roman" panose="02020603050405020304" pitchFamily="18" charset="0"/>
                </a:rPr>
                <a:t>B</a:t>
              </a:r>
              <a:r>
                <a:rPr lang="en-US" altLang="zh-CN" sz="2600" b="1" baseline="-25000">
                  <a:latin typeface="Times New Roman" panose="02020603050405020304" pitchFamily="18" charset="0"/>
                </a:rPr>
                <a:t>1</a:t>
              </a:r>
              <a:endParaRPr lang="en-US" altLang="zh-CN" sz="26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42"/>
              </p:custDataLst>
            </p:nvPr>
          </p:nvSpPr>
          <p:spPr>
            <a:xfrm>
              <a:off x="17459" y="5315"/>
              <a:ext cx="1789" cy="1046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600" b="1" i="1">
                  <a:latin typeface="Times New Roman" panose="02020603050405020304" pitchFamily="18" charset="0"/>
                </a:rPr>
                <a:t>C</a:t>
              </a:r>
              <a:r>
                <a:rPr lang="en-US" altLang="zh-CN" sz="2600" b="1" baseline="-25000">
                  <a:latin typeface="Times New Roman" panose="02020603050405020304" pitchFamily="18" charset="0"/>
                </a:rPr>
                <a:t>1</a:t>
              </a:r>
              <a:endParaRPr lang="en-US" altLang="zh-CN" sz="26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43"/>
              </p:custDataLst>
            </p:nvPr>
          </p:nvSpPr>
          <p:spPr>
            <a:xfrm>
              <a:off x="10740" y="10089"/>
              <a:ext cx="840" cy="1046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600" b="1" i="1">
                  <a:latin typeface="Times New Roman" panose="02020603050405020304" pitchFamily="18" charset="0"/>
                </a:rPr>
                <a:t>x</a:t>
              </a:r>
              <a:endParaRPr lang="en-US" altLang="zh-CN" sz="2600" b="1" i="1">
                <a:latin typeface="Times New Roman" panose="02020603050405020304" pitchFamily="18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44"/>
              </p:custDataLst>
            </p:nvPr>
          </p:nvSpPr>
          <p:spPr>
            <a:xfrm>
              <a:off x="18658" y="8264"/>
              <a:ext cx="840" cy="1046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600" b="1" i="1">
                  <a:latin typeface="Times New Roman" panose="02020603050405020304" pitchFamily="18" charset="0"/>
                </a:rPr>
                <a:t>y</a:t>
              </a:r>
              <a:endParaRPr lang="en-US" altLang="zh-CN" sz="2600" b="1" i="1">
                <a:latin typeface="Times New Roman" panose="02020603050405020304" pitchFamily="18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45"/>
              </p:custDataLst>
            </p:nvPr>
          </p:nvSpPr>
          <p:spPr>
            <a:xfrm>
              <a:off x="13109" y="3958"/>
              <a:ext cx="840" cy="1046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600" b="1" i="1">
                  <a:latin typeface="Times New Roman" panose="02020603050405020304" pitchFamily="18" charset="0"/>
                </a:rPr>
                <a:t>z</a:t>
              </a:r>
              <a:endParaRPr lang="en-US" altLang="zh-CN" sz="2600" b="1" i="1">
                <a:latin typeface="Times New Roman" panose="02020603050405020304" pitchFamily="18" charset="0"/>
              </a:endParaRPr>
            </a:p>
          </p:txBody>
        </p:sp>
      </p:grpSp>
      <p:sp>
        <p:nvSpPr>
          <p:cNvPr id="45" name="文本框 44" title=""/>
          <p:cNvSpPr txBox="1"/>
          <p:nvPr>
            <p:custDataLst>
              <p:tags r:id="rId46"/>
            </p:custDataLst>
          </p:nvPr>
        </p:nvSpPr>
        <p:spPr>
          <a:xfrm>
            <a:off x="841375" y="3233420"/>
            <a:ext cx="1219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154FD9"/>
                </a:solidFill>
                <a:latin typeface="黑体" panose="02010609060101010101" charset="-122"/>
                <a:ea typeface="黑体" panose="02010609060101010101" charset="-122"/>
              </a:rPr>
              <a:t>解：</a:t>
            </a:r>
            <a:endParaRPr lang="zh-CN" altLang="en-US" sz="2400" b="1">
              <a:solidFill>
                <a:srgbClr val="154FD9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aphicFrame>
        <p:nvGraphicFramePr>
          <p:cNvPr id="3" name="对象 2" title=""/>
          <p:cNvGraphicFramePr>
            <a:graphicFrameLocks noChangeAspect="1"/>
          </p:cNvGraphicFramePr>
          <p:nvPr>
            <p:custDataLst>
              <p:tags r:id="rId47"/>
            </p:custDataLst>
          </p:nvPr>
        </p:nvGraphicFramePr>
        <p:xfrm>
          <a:off x="1319530" y="3693795"/>
          <a:ext cx="6061710" cy="236410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71" r:id="rId48" imgW="2743200" imgH="1130300" progId="Equation.DSMT4">
                  <p:embed/>
                </p:oleObj>
              </mc:Choice>
              <mc:Fallback>
                <p:oleObj r:id="rId48" imgW="2743200" imgH="11303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1319530" y="3693795"/>
                        <a:ext cx="6061710" cy="23641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/>
</p:sld>
</file>

<file path=ppt/slides/slide2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4"/>
            </p:custDataLst>
          </p:nvPr>
        </p:nvSpPr>
        <p:spPr>
          <a:xfrm flipH="1">
            <a:off x="-1524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5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6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latin typeface="黑体" panose="02010609060101010101" charset="-122"/>
                  <a:ea typeface="黑体" panose="02010609060101010101" charset="-122"/>
                  <a:sym typeface="+mn-ea"/>
                </a:rPr>
                <a:t>应用新知</a:t>
              </a:r>
              <a:endParaRPr lang="zh-CN" altLang="en-US" sz="2800" b="1"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7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9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10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 title=""/>
          <p:cNvSpPr/>
          <p:nvPr>
            <p:custDataLst>
              <p:tags r:id="rId11"/>
            </p:custDataLst>
          </p:nvPr>
        </p:nvSpPr>
        <p:spPr>
          <a:xfrm>
            <a:off x="743194" y="712684"/>
            <a:ext cx="171323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ct val="0"/>
              </a:spcAft>
            </a:pPr>
            <a:r>
              <a:rPr lang="zh-CN" altLang="en-US" sz="2400" b="1" kern="100" smtClean="0">
                <a:solidFill>
                  <a:srgbClr val="154FD9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rPr>
              <a:t>变式训练：</a:t>
            </a:r>
            <a:endParaRPr lang="zh-CN" altLang="en-US" sz="2400" b="1" kern="100" smtClean="0">
              <a:solidFill>
                <a:srgbClr val="154FD9"/>
              </a:solidFill>
              <a:latin typeface="黑体" panose="02010609060101010101" charset="-122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2" name="圆角矩形 1" title=""/>
          <p:cNvSpPr/>
          <p:nvPr>
            <p:custDataLst>
              <p:tags r:id="rId12"/>
            </p:custDataLst>
          </p:nvPr>
        </p:nvSpPr>
        <p:spPr>
          <a:xfrm>
            <a:off x="707390" y="3121660"/>
            <a:ext cx="7181215" cy="3328035"/>
          </a:xfrm>
          <a:prstGeom prst="roundRect">
            <a:avLst>
              <a:gd name="adj" fmla="val 7532"/>
            </a:avLst>
          </a:prstGeom>
          <a:solidFill>
            <a:srgbClr val="EEF7F9">
              <a:alpha val="65000"/>
            </a:srgbClr>
          </a:solidFill>
          <a:ln w="15875">
            <a:solidFill>
              <a:srgbClr val="3873D2"/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对象 4" title=""/>
          <p:cNvGraphicFramePr>
            <a:graphicFrameLocks noChangeAspect="1"/>
          </p:cNvGraphicFramePr>
          <p:nvPr>
            <p:custDataLst>
              <p:tags r:id="rId13"/>
            </p:custDataLst>
          </p:nvPr>
        </p:nvGraphicFramePr>
        <p:xfrm>
          <a:off x="811530" y="1353820"/>
          <a:ext cx="10490200" cy="166814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72" name="Equation" r:id="rId14" imgW="4711700" imgH="812800" progId="Equation.DSMT4">
                  <p:embed/>
                </p:oleObj>
              </mc:Choice>
              <mc:Fallback>
                <p:oleObj name="Equation" r:id="rId14" imgW="4711700" imgH="8128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11530" y="1353820"/>
                        <a:ext cx="10490200" cy="1668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3" name="组合 42" title=""/>
          <p:cNvGrpSpPr/>
          <p:nvPr>
            <p:custDataLst>
              <p:tags r:id="rId16"/>
            </p:custDataLst>
          </p:nvPr>
        </p:nvGrpSpPr>
        <p:grpSpPr>
          <a:xfrm>
            <a:off x="8049895" y="2978150"/>
            <a:ext cx="3752215" cy="3373053"/>
            <a:chOff x="10740" y="3958"/>
            <a:chExt cx="8758" cy="7177"/>
          </a:xfrm>
        </p:grpSpPr>
        <p:sp>
          <p:nvSpPr>
            <p:cNvPr id="6" name="直接连接符 5"/>
            <p:cNvSpPr/>
            <p:nvPr>
              <p:custDataLst>
                <p:tags r:id="rId17"/>
              </p:custDataLst>
            </p:nvPr>
          </p:nvSpPr>
          <p:spPr>
            <a:xfrm>
              <a:off x="13859" y="8434"/>
              <a:ext cx="3719" cy="0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dash"/>
              <a:headEnd type="none" w="med" len="med"/>
              <a:tailEnd type="none" w="lg" len="lg"/>
            </a:ln>
          </p:spPr>
          <p:txBody>
            <a:bodyPr/>
            <a:lstStyle/>
            <a:p>
              <a:endParaRPr b="1"/>
            </a:p>
          </p:txBody>
        </p:sp>
        <p:sp>
          <p:nvSpPr>
            <p:cNvPr id="12" name="直接连接符 11"/>
            <p:cNvSpPr/>
            <p:nvPr>
              <p:custDataLst>
                <p:tags r:id="rId18"/>
              </p:custDataLst>
            </p:nvPr>
          </p:nvSpPr>
          <p:spPr>
            <a:xfrm flipH="1" flipV="1">
              <a:off x="13859" y="5795"/>
              <a:ext cx="0" cy="2639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dash"/>
              <a:headEnd type="none" w="med" len="med"/>
              <a:tailEnd type="none" w="lg" len="lg"/>
            </a:ln>
          </p:spPr>
          <p:txBody>
            <a:bodyPr/>
            <a:lstStyle/>
            <a:p>
              <a:endParaRPr b="1"/>
            </a:p>
          </p:txBody>
        </p:sp>
        <p:sp>
          <p:nvSpPr>
            <p:cNvPr id="7" name="直接连接符 6"/>
            <p:cNvSpPr/>
            <p:nvPr>
              <p:custDataLst>
                <p:tags r:id="rId19"/>
              </p:custDataLst>
            </p:nvPr>
          </p:nvSpPr>
          <p:spPr>
            <a:xfrm flipH="1">
              <a:off x="12179" y="8434"/>
              <a:ext cx="1680" cy="1080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dash"/>
              <a:headEnd type="none" w="med" len="med"/>
              <a:tailEnd type="none" w="lg" len="lg"/>
            </a:ln>
          </p:spPr>
          <p:txBody>
            <a:bodyPr/>
            <a:lstStyle/>
            <a:p>
              <a:endParaRPr b="1"/>
            </a:p>
          </p:txBody>
        </p:sp>
        <p:sp>
          <p:nvSpPr>
            <p:cNvPr id="14" name="直接连接符 13"/>
            <p:cNvSpPr/>
            <p:nvPr>
              <p:custDataLst>
                <p:tags r:id="rId20"/>
              </p:custDataLst>
            </p:nvPr>
          </p:nvSpPr>
          <p:spPr>
            <a:xfrm flipH="1">
              <a:off x="15898" y="8434"/>
              <a:ext cx="1680" cy="108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lg" len="lg"/>
            </a:ln>
          </p:spPr>
          <p:txBody>
            <a:bodyPr/>
            <a:lstStyle/>
            <a:p>
              <a:endParaRPr b="1"/>
            </a:p>
          </p:txBody>
        </p:sp>
        <p:sp>
          <p:nvSpPr>
            <p:cNvPr id="15" name="直接连接符 14"/>
            <p:cNvSpPr/>
            <p:nvPr>
              <p:custDataLst>
                <p:tags r:id="rId21"/>
              </p:custDataLst>
            </p:nvPr>
          </p:nvSpPr>
          <p:spPr>
            <a:xfrm>
              <a:off x="12179" y="9514"/>
              <a:ext cx="3719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lg" len="lg"/>
            </a:ln>
          </p:spPr>
          <p:txBody>
            <a:bodyPr/>
            <a:lstStyle/>
            <a:p>
              <a:endParaRPr b="1"/>
            </a:p>
          </p:txBody>
        </p:sp>
        <p:sp>
          <p:nvSpPr>
            <p:cNvPr id="16" name="直接连接符 15"/>
            <p:cNvSpPr/>
            <p:nvPr>
              <p:custDataLst>
                <p:tags r:id="rId22"/>
              </p:custDataLst>
            </p:nvPr>
          </p:nvSpPr>
          <p:spPr>
            <a:xfrm>
              <a:off x="13859" y="5795"/>
              <a:ext cx="3719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lg" len="lg"/>
            </a:ln>
          </p:spPr>
          <p:txBody>
            <a:bodyPr/>
            <a:lstStyle/>
            <a:p>
              <a:endParaRPr b="1"/>
            </a:p>
          </p:txBody>
        </p:sp>
        <p:sp>
          <p:nvSpPr>
            <p:cNvPr id="17" name="直接连接符 16"/>
            <p:cNvSpPr/>
            <p:nvPr>
              <p:custDataLst>
                <p:tags r:id="rId23"/>
              </p:custDataLst>
            </p:nvPr>
          </p:nvSpPr>
          <p:spPr>
            <a:xfrm flipH="1">
              <a:off x="12179" y="5795"/>
              <a:ext cx="1680" cy="108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lg" len="lg"/>
            </a:ln>
          </p:spPr>
          <p:txBody>
            <a:bodyPr/>
            <a:lstStyle/>
            <a:p>
              <a:endParaRPr b="1"/>
            </a:p>
          </p:txBody>
        </p:sp>
        <p:sp>
          <p:nvSpPr>
            <p:cNvPr id="18" name="直接连接符 17"/>
            <p:cNvSpPr/>
            <p:nvPr>
              <p:custDataLst>
                <p:tags r:id="rId24"/>
              </p:custDataLst>
            </p:nvPr>
          </p:nvSpPr>
          <p:spPr>
            <a:xfrm flipH="1">
              <a:off x="15898" y="5795"/>
              <a:ext cx="1680" cy="108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lg" len="lg"/>
            </a:ln>
          </p:spPr>
          <p:txBody>
            <a:bodyPr/>
            <a:lstStyle/>
            <a:p>
              <a:endParaRPr b="1"/>
            </a:p>
          </p:txBody>
        </p:sp>
        <p:sp>
          <p:nvSpPr>
            <p:cNvPr id="19" name="直接连接符 18"/>
            <p:cNvSpPr/>
            <p:nvPr>
              <p:custDataLst>
                <p:tags r:id="rId25"/>
              </p:custDataLst>
            </p:nvPr>
          </p:nvSpPr>
          <p:spPr>
            <a:xfrm>
              <a:off x="12179" y="6875"/>
              <a:ext cx="3719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lg" len="lg"/>
            </a:ln>
          </p:spPr>
          <p:txBody>
            <a:bodyPr/>
            <a:lstStyle/>
            <a:p>
              <a:endParaRPr b="1"/>
            </a:p>
          </p:txBody>
        </p:sp>
        <p:sp>
          <p:nvSpPr>
            <p:cNvPr id="8" name="直接连接符 7"/>
            <p:cNvSpPr/>
            <p:nvPr>
              <p:custDataLst>
                <p:tags r:id="rId26"/>
              </p:custDataLst>
            </p:nvPr>
          </p:nvSpPr>
          <p:spPr>
            <a:xfrm flipH="1" flipV="1">
              <a:off x="12179" y="6875"/>
              <a:ext cx="0" cy="2639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lg" len="lg"/>
            </a:ln>
          </p:spPr>
          <p:txBody>
            <a:bodyPr/>
            <a:lstStyle/>
            <a:p>
              <a:endParaRPr b="1"/>
            </a:p>
          </p:txBody>
        </p:sp>
        <p:sp>
          <p:nvSpPr>
            <p:cNvPr id="21" name="直接连接符 20"/>
            <p:cNvSpPr/>
            <p:nvPr>
              <p:custDataLst>
                <p:tags r:id="rId27"/>
              </p:custDataLst>
            </p:nvPr>
          </p:nvSpPr>
          <p:spPr>
            <a:xfrm flipH="1" flipV="1">
              <a:off x="17578" y="5795"/>
              <a:ext cx="0" cy="2639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lg" len="lg"/>
            </a:ln>
          </p:spPr>
          <p:txBody>
            <a:bodyPr/>
            <a:lstStyle/>
            <a:p>
              <a:endParaRPr b="1"/>
            </a:p>
          </p:txBody>
        </p:sp>
        <p:sp>
          <p:nvSpPr>
            <p:cNvPr id="22" name="直接连接符 21"/>
            <p:cNvSpPr/>
            <p:nvPr>
              <p:custDataLst>
                <p:tags r:id="rId28"/>
              </p:custDataLst>
            </p:nvPr>
          </p:nvSpPr>
          <p:spPr>
            <a:xfrm flipH="1" flipV="1">
              <a:off x="15898" y="6875"/>
              <a:ext cx="0" cy="2639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lg" len="lg"/>
            </a:ln>
          </p:spPr>
          <p:txBody>
            <a:bodyPr/>
            <a:lstStyle/>
            <a:p>
              <a:endParaRPr b="1"/>
            </a:p>
          </p:txBody>
        </p:sp>
        <p:sp>
          <p:nvSpPr>
            <p:cNvPr id="23" name="直接连接符 22"/>
            <p:cNvSpPr/>
            <p:nvPr>
              <p:custDataLst>
                <p:tags r:id="rId29"/>
              </p:custDataLst>
            </p:nvPr>
          </p:nvSpPr>
          <p:spPr>
            <a:xfrm>
              <a:off x="17578" y="8434"/>
              <a:ext cx="156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  <p:txBody>
            <a:bodyPr/>
            <a:lstStyle/>
            <a:p>
              <a:endParaRPr b="1"/>
            </a:p>
          </p:txBody>
        </p:sp>
        <p:sp>
          <p:nvSpPr>
            <p:cNvPr id="24" name="直接连接符 23"/>
            <p:cNvSpPr/>
            <p:nvPr>
              <p:custDataLst>
                <p:tags r:id="rId30"/>
              </p:custDataLst>
            </p:nvPr>
          </p:nvSpPr>
          <p:spPr>
            <a:xfrm flipH="1" flipV="1">
              <a:off x="13859" y="4235"/>
              <a:ext cx="0" cy="156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  <p:txBody>
            <a:bodyPr/>
            <a:lstStyle/>
            <a:p>
              <a:endParaRPr b="1"/>
            </a:p>
          </p:txBody>
        </p:sp>
        <p:sp>
          <p:nvSpPr>
            <p:cNvPr id="25" name="直接连接符 24"/>
            <p:cNvSpPr/>
            <p:nvPr>
              <p:custDataLst>
                <p:tags r:id="rId31"/>
              </p:custDataLst>
            </p:nvPr>
          </p:nvSpPr>
          <p:spPr>
            <a:xfrm flipH="1">
              <a:off x="10980" y="9514"/>
              <a:ext cx="1200" cy="77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stealth" w="lg" len="lg"/>
            </a:ln>
          </p:spPr>
          <p:txBody>
            <a:bodyPr/>
            <a:lstStyle/>
            <a:p>
              <a:endParaRPr b="1"/>
            </a:p>
          </p:txBody>
        </p:sp>
        <p:sp>
          <p:nvSpPr>
            <p:cNvPr id="26" name="直接连接符 25"/>
            <p:cNvSpPr/>
            <p:nvPr>
              <p:custDataLst>
                <p:tags r:id="rId32"/>
              </p:custDataLst>
            </p:nvPr>
          </p:nvSpPr>
          <p:spPr>
            <a:xfrm>
              <a:off x="13859" y="5795"/>
              <a:ext cx="3719" cy="2639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dash"/>
              <a:headEnd type="none" w="med" len="med"/>
              <a:tailEnd type="none" w="lg" len="lg"/>
            </a:ln>
          </p:spPr>
          <p:txBody>
            <a:bodyPr/>
            <a:lstStyle/>
            <a:p>
              <a:endParaRPr b="1"/>
            </a:p>
          </p:txBody>
        </p:sp>
        <p:sp>
          <p:nvSpPr>
            <p:cNvPr id="27" name="直接连接符 26"/>
            <p:cNvSpPr/>
            <p:nvPr>
              <p:custDataLst>
                <p:tags r:id="rId33"/>
              </p:custDataLst>
            </p:nvPr>
          </p:nvSpPr>
          <p:spPr>
            <a:xfrm flipH="1">
              <a:off x="12179" y="5795"/>
              <a:ext cx="1680" cy="3719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dash"/>
              <a:headEnd type="none" w="med" len="med"/>
              <a:tailEnd type="none" w="lg" len="lg"/>
            </a:ln>
          </p:spPr>
          <p:txBody>
            <a:bodyPr/>
            <a:lstStyle/>
            <a:p>
              <a:endParaRPr b="1"/>
            </a:p>
          </p:txBody>
        </p:sp>
        <p:sp>
          <p:nvSpPr>
            <p:cNvPr id="28" name="直接连接符 27"/>
            <p:cNvSpPr/>
            <p:nvPr>
              <p:custDataLst>
                <p:tags r:id="rId34"/>
              </p:custDataLst>
            </p:nvPr>
          </p:nvSpPr>
          <p:spPr>
            <a:xfrm flipV="1">
              <a:off x="12179" y="8434"/>
              <a:ext cx="5399" cy="1080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dash"/>
              <a:headEnd type="none" w="med" len="med"/>
              <a:tailEnd type="none" w="lg" len="lg"/>
            </a:ln>
          </p:spPr>
          <p:txBody>
            <a:bodyPr/>
            <a:lstStyle/>
            <a:p>
              <a:endParaRPr b="1"/>
            </a:p>
          </p:txBody>
        </p:sp>
        <p:sp>
          <p:nvSpPr>
            <p:cNvPr id="29" name="文本框 28"/>
            <p:cNvSpPr txBox="1"/>
            <p:nvPr>
              <p:custDataLst>
                <p:tags r:id="rId35"/>
              </p:custDataLst>
            </p:nvPr>
          </p:nvSpPr>
          <p:spPr>
            <a:xfrm>
              <a:off x="11280" y="8748"/>
              <a:ext cx="840" cy="1046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600" b="1" i="1">
                  <a:latin typeface="Times New Roman" panose="02020603050405020304" pitchFamily="18" charset="0"/>
                </a:rPr>
                <a:t>A</a:t>
              </a:r>
              <a:endParaRPr lang="en-US" altLang="zh-CN" sz="2600" b="1" i="1">
                <a:latin typeface="Times New Roman" panose="02020603050405020304" pitchFamily="18" charset="0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6"/>
              </p:custDataLst>
            </p:nvPr>
          </p:nvSpPr>
          <p:spPr>
            <a:xfrm>
              <a:off x="15658" y="9394"/>
              <a:ext cx="840" cy="1046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600" b="1" i="1">
                  <a:latin typeface="Times New Roman" panose="02020603050405020304" pitchFamily="18" charset="0"/>
                </a:rPr>
                <a:t>B</a:t>
              </a:r>
              <a:endParaRPr lang="en-US" altLang="zh-CN" sz="2600" b="1" i="1">
                <a:latin typeface="Times New Roman" panose="02020603050405020304" pitchFamily="18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7"/>
              </p:custDataLst>
            </p:nvPr>
          </p:nvSpPr>
          <p:spPr>
            <a:xfrm>
              <a:off x="17458" y="7390"/>
              <a:ext cx="840" cy="1046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600" b="1" i="1">
                  <a:latin typeface="Times New Roman" panose="02020603050405020304" pitchFamily="18" charset="0"/>
                </a:rPr>
                <a:t>C</a:t>
              </a:r>
              <a:endParaRPr lang="en-US" altLang="zh-CN" sz="2600" b="1" i="1">
                <a:latin typeface="Times New Roman" panose="02020603050405020304" pitchFamily="18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8"/>
              </p:custDataLst>
            </p:nvPr>
          </p:nvSpPr>
          <p:spPr>
            <a:xfrm>
              <a:off x="13499" y="8314"/>
              <a:ext cx="840" cy="1046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600" b="1" i="1">
                  <a:latin typeface="Times New Roman" panose="02020603050405020304" pitchFamily="18" charset="0"/>
                </a:rPr>
                <a:t>D</a:t>
              </a:r>
              <a:endParaRPr lang="en-US" altLang="zh-CN" sz="2600" b="1" i="1">
                <a:latin typeface="Times New Roman" panose="02020603050405020304" pitchFamily="18" charset="0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9"/>
              </p:custDataLst>
            </p:nvPr>
          </p:nvSpPr>
          <p:spPr>
            <a:xfrm>
              <a:off x="13828" y="4805"/>
              <a:ext cx="1670" cy="1046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600" b="1" i="1">
                  <a:latin typeface="Times New Roman" panose="02020603050405020304" pitchFamily="18" charset="0"/>
                </a:rPr>
                <a:t>D</a:t>
              </a:r>
              <a:r>
                <a:rPr lang="en-US" altLang="zh-CN" sz="2600" b="1" baseline="-25000">
                  <a:latin typeface="Times New Roman" panose="02020603050405020304" pitchFamily="18" charset="0"/>
                </a:rPr>
                <a:t>1</a:t>
              </a:r>
              <a:endParaRPr lang="en-US" altLang="zh-CN" sz="26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40"/>
              </p:custDataLst>
            </p:nvPr>
          </p:nvSpPr>
          <p:spPr>
            <a:xfrm>
              <a:off x="11070" y="6275"/>
              <a:ext cx="1641" cy="1046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600" b="1" i="1">
                  <a:latin typeface="Times New Roman" panose="02020603050405020304" pitchFamily="18" charset="0"/>
                </a:rPr>
                <a:t>A</a:t>
              </a:r>
              <a:r>
                <a:rPr lang="en-US" altLang="zh-CN" sz="2600" b="1" baseline="-25000">
                  <a:latin typeface="Times New Roman" panose="02020603050405020304" pitchFamily="18" charset="0"/>
                </a:rPr>
                <a:t>1</a:t>
              </a:r>
              <a:endParaRPr lang="en-US" altLang="zh-CN" sz="26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41"/>
              </p:custDataLst>
            </p:nvPr>
          </p:nvSpPr>
          <p:spPr>
            <a:xfrm>
              <a:off x="15778" y="6635"/>
              <a:ext cx="1682" cy="1046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600" b="1" i="1">
                  <a:latin typeface="Times New Roman" panose="02020603050405020304" pitchFamily="18" charset="0"/>
                </a:rPr>
                <a:t>B</a:t>
              </a:r>
              <a:r>
                <a:rPr lang="en-US" altLang="zh-CN" sz="2600" b="1" baseline="-25000">
                  <a:latin typeface="Times New Roman" panose="02020603050405020304" pitchFamily="18" charset="0"/>
                </a:rPr>
                <a:t>1</a:t>
              </a:r>
              <a:endParaRPr lang="en-US" altLang="zh-CN" sz="26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42"/>
              </p:custDataLst>
            </p:nvPr>
          </p:nvSpPr>
          <p:spPr>
            <a:xfrm>
              <a:off x="17459" y="5315"/>
              <a:ext cx="1789" cy="1046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600" b="1" i="1">
                  <a:latin typeface="Times New Roman" panose="02020603050405020304" pitchFamily="18" charset="0"/>
                </a:rPr>
                <a:t>C</a:t>
              </a:r>
              <a:r>
                <a:rPr lang="en-US" altLang="zh-CN" sz="2600" b="1" baseline="-25000">
                  <a:latin typeface="Times New Roman" panose="02020603050405020304" pitchFamily="18" charset="0"/>
                </a:rPr>
                <a:t>1</a:t>
              </a:r>
              <a:endParaRPr lang="en-US" altLang="zh-CN" sz="2600" b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43"/>
              </p:custDataLst>
            </p:nvPr>
          </p:nvSpPr>
          <p:spPr>
            <a:xfrm>
              <a:off x="10740" y="10089"/>
              <a:ext cx="840" cy="1046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600" b="1" i="1">
                  <a:latin typeface="Times New Roman" panose="02020603050405020304" pitchFamily="18" charset="0"/>
                </a:rPr>
                <a:t>x</a:t>
              </a:r>
              <a:endParaRPr lang="en-US" altLang="zh-CN" sz="2600" b="1" i="1">
                <a:latin typeface="Times New Roman" panose="02020603050405020304" pitchFamily="18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44"/>
              </p:custDataLst>
            </p:nvPr>
          </p:nvSpPr>
          <p:spPr>
            <a:xfrm>
              <a:off x="18658" y="8264"/>
              <a:ext cx="840" cy="1046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600" b="1" i="1">
                  <a:latin typeface="Times New Roman" panose="02020603050405020304" pitchFamily="18" charset="0"/>
                </a:rPr>
                <a:t>y</a:t>
              </a:r>
              <a:endParaRPr lang="en-US" altLang="zh-CN" sz="2600" b="1" i="1">
                <a:latin typeface="Times New Roman" panose="02020603050405020304" pitchFamily="18" charset="0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45"/>
              </p:custDataLst>
            </p:nvPr>
          </p:nvSpPr>
          <p:spPr>
            <a:xfrm>
              <a:off x="13109" y="3958"/>
              <a:ext cx="840" cy="1046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600" b="1" i="1">
                  <a:latin typeface="Times New Roman" panose="02020603050405020304" pitchFamily="18" charset="0"/>
                </a:rPr>
                <a:t>z</a:t>
              </a:r>
              <a:endParaRPr lang="en-US" altLang="zh-CN" sz="2600" b="1" i="1">
                <a:latin typeface="Times New Roman" panose="02020603050405020304" pitchFamily="18" charset="0"/>
              </a:endParaRPr>
            </a:p>
          </p:txBody>
        </p:sp>
      </p:grpSp>
      <p:sp>
        <p:nvSpPr>
          <p:cNvPr id="45" name="文本框 44" title=""/>
          <p:cNvSpPr txBox="1"/>
          <p:nvPr>
            <p:custDataLst>
              <p:tags r:id="rId46"/>
            </p:custDataLst>
          </p:nvPr>
        </p:nvSpPr>
        <p:spPr>
          <a:xfrm>
            <a:off x="841375" y="3233420"/>
            <a:ext cx="1219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154FD9"/>
                </a:solidFill>
                <a:latin typeface="黑体" panose="02010609060101010101" charset="-122"/>
                <a:ea typeface="黑体" panose="02010609060101010101" charset="-122"/>
              </a:rPr>
              <a:t>解：</a:t>
            </a:r>
            <a:endParaRPr lang="zh-CN" altLang="en-US" sz="2400" b="1">
              <a:solidFill>
                <a:srgbClr val="154FD9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aphicFrame>
        <p:nvGraphicFramePr>
          <p:cNvPr id="4" name="对象 3" title=""/>
          <p:cNvGraphicFramePr>
            <a:graphicFrameLocks noChangeAspect="1"/>
          </p:cNvGraphicFramePr>
          <p:nvPr>
            <p:custDataLst>
              <p:tags r:id="rId47"/>
            </p:custDataLst>
          </p:nvPr>
        </p:nvGraphicFramePr>
        <p:xfrm>
          <a:off x="1593850" y="3932555"/>
          <a:ext cx="3262630" cy="107632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73" r:id="rId48" imgW="1459865" imgH="508000" progId="Equation.DSMT4">
                  <p:embed/>
                </p:oleObj>
              </mc:Choice>
              <mc:Fallback>
                <p:oleObj r:id="rId48" imgW="1459865" imgH="5080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1593850" y="3932555"/>
                        <a:ext cx="3262630" cy="1076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 title=""/>
          <p:cNvGraphicFramePr>
            <a:graphicFrameLocks noChangeAspect="1"/>
          </p:cNvGraphicFramePr>
          <p:nvPr>
            <p:custDataLst>
              <p:tags r:id="rId50"/>
            </p:custDataLst>
          </p:nvPr>
        </p:nvGraphicFramePr>
        <p:xfrm>
          <a:off x="1593850" y="5196205"/>
          <a:ext cx="5262880" cy="48831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74" r:id="rId51" imgW="2400300" imgH="228600" progId="Equation.DSMT4">
                  <p:embed/>
                </p:oleObj>
              </mc:Choice>
              <mc:Fallback>
                <p:oleObj r:id="rId51" imgW="2400300" imgH="2286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52"/>
                      <a:stretch>
                        <a:fillRect/>
                      </a:stretch>
                    </p:blipFill>
                    <p:spPr>
                      <a:xfrm>
                        <a:off x="1593850" y="5196205"/>
                        <a:ext cx="5262880" cy="4883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4"/>
            </p:custDataLst>
          </p:nvPr>
        </p:nvSpPr>
        <p:spPr>
          <a:xfrm flipH="1">
            <a:off x="-1524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5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6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latin typeface="黑体" panose="02010609060101010101" charset="-122"/>
                  <a:ea typeface="黑体" panose="02010609060101010101" charset="-122"/>
                  <a:sym typeface="+mn-ea"/>
                </a:rPr>
                <a:t>能力提升</a:t>
              </a:r>
              <a:endParaRPr lang="zh-CN" altLang="en-US" sz="2800" b="1"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7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9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10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平行四边形 8" title=""/>
          <p:cNvSpPr/>
          <p:nvPr>
            <p:custDataLst>
              <p:tags r:id="rId11"/>
            </p:custDataLst>
          </p:nvPr>
        </p:nvSpPr>
        <p:spPr>
          <a:xfrm flipH="1">
            <a:off x="-1275080" y="4347210"/>
            <a:ext cx="2383155" cy="2954020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C8E7FA">
                  <a:alpha val="100000"/>
                </a:srgbClr>
              </a:gs>
              <a:gs pos="100000">
                <a:srgbClr val="0E48D9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圆角矩形 20" title=""/>
          <p:cNvSpPr/>
          <p:nvPr>
            <p:custDataLst>
              <p:tags r:id="rId12"/>
            </p:custDataLst>
          </p:nvPr>
        </p:nvSpPr>
        <p:spPr>
          <a:xfrm>
            <a:off x="648335" y="2071370"/>
            <a:ext cx="1033780" cy="49847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E48D9"/>
              </a:gs>
              <a:gs pos="100000">
                <a:srgbClr val="387DE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思源黑体 CN Normal" panose="020b0400000000000000" pitchFamily="34" charset="-122"/>
              </a:rPr>
              <a:t>例题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sym typeface="思源黑体 CN Normal" panose="020b0400000000000000" pitchFamily="34" charset="-122"/>
            </a:endParaRPr>
          </a:p>
        </p:txBody>
      </p:sp>
      <p:sp>
        <p:nvSpPr>
          <p:cNvPr id="16" name="平行四边形 8" title=""/>
          <p:cNvSpPr/>
          <p:nvPr>
            <p:custDataLst>
              <p:tags r:id="rId13"/>
            </p:custDataLst>
          </p:nvPr>
        </p:nvSpPr>
        <p:spPr>
          <a:xfrm flipH="1">
            <a:off x="11117580" y="5645150"/>
            <a:ext cx="814070" cy="1009015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2762DD">
                  <a:alpha val="98000"/>
                </a:srgbClr>
              </a:gs>
              <a:gs pos="100000">
                <a:srgbClr val="DFE9C8">
                  <a:alpha val="4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9" name="组合 8" title=""/>
          <p:cNvGrpSpPr/>
          <p:nvPr>
            <p:custDataLst>
              <p:tags r:id="rId14"/>
            </p:custDataLst>
          </p:nvPr>
        </p:nvGrpSpPr>
        <p:grpSpPr>
          <a:xfrm>
            <a:off x="605155" y="1026795"/>
            <a:ext cx="10932160" cy="593090"/>
            <a:chOff x="1888" y="1594"/>
            <a:chExt cx="15338" cy="934"/>
          </a:xfrm>
        </p:grpSpPr>
        <p:grpSp>
          <p:nvGrpSpPr>
            <p:cNvPr id="11" name="组合 10"/>
            <p:cNvGrpSpPr/>
            <p:nvPr>
              <p:custDataLst>
                <p:tags r:id="rId15"/>
              </p:custDataLst>
            </p:nvPr>
          </p:nvGrpSpPr>
          <p:grpSpPr>
            <a:xfrm>
              <a:off x="1888" y="1594"/>
              <a:ext cx="15338" cy="934"/>
              <a:chOff x="1854004" y="1384000"/>
              <a:chExt cx="9661610" cy="1521016"/>
            </a:xfrm>
          </p:grpSpPr>
          <p:sp>
            <p:nvSpPr>
              <p:cNvPr id="12" name="圆角矩形 19"/>
              <p:cNvSpPr/>
              <p:nvPr>
                <p:custDataLst>
                  <p:tags r:id="rId16"/>
                </p:custDataLst>
              </p:nvPr>
            </p:nvSpPr>
            <p:spPr>
              <a:xfrm rot="5400000" flipH="1">
                <a:off x="5924301" y="-2686297"/>
                <a:ext cx="1521016" cy="9661610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14" name="圆角矩形 20"/>
              <p:cNvSpPr/>
              <p:nvPr>
                <p:custDataLst>
                  <p:tags r:id="rId17"/>
                </p:custDataLst>
              </p:nvPr>
            </p:nvSpPr>
            <p:spPr>
              <a:xfrm>
                <a:off x="1892166" y="1506137"/>
                <a:ext cx="1436109" cy="127837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思源黑体 CN Normal" panose="020b0400000000000000" pitchFamily="34" charset="-122"/>
                  </a:rPr>
                  <a:t>题型一</a:t>
                </a:r>
                <a:endParaRPr lang="zh-CN" altLang="en-US" sz="2400">
                  <a:latin typeface="黑体" panose="02010609060101010101" charset="-122"/>
                  <a:ea typeface="黑体" panose="02010609060101010101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15" name="空心弧 14"/>
              <p:cNvSpPr/>
              <p:nvPr>
                <p:custDataLst>
                  <p:tags r:id="rId18"/>
                </p:custDataLst>
              </p:nvPr>
            </p:nvSpPr>
            <p:spPr>
              <a:xfrm rot="5400000" flipH="1">
                <a:off x="10566066" y="1870496"/>
                <a:ext cx="1276741" cy="548025"/>
              </a:xfrm>
              <a:prstGeom prst="blockArc">
                <a:avLst/>
              </a:pr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ym typeface="思源黑体 CN Normal" panose="020b0400000000000000" pitchFamily="34" charset="-122"/>
                </a:endParaRPr>
              </a:p>
            </p:txBody>
          </p:sp>
        </p:grpSp>
        <p:sp>
          <p:nvSpPr>
            <p:cNvPr id="17" name="矩形 25602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4228" y="1700"/>
              <a:ext cx="12112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r>
                <a:rPr lang="zh-CN" altLang="en-US" sz="2400">
                  <a:latin typeface="黑体" panose="02010609060101010101" charset="-122"/>
                  <a:ea typeface="黑体" panose="02010609060101010101" charset="-122"/>
                </a:rPr>
                <a:t>利用空间直线的向量表示式解决问题</a:t>
              </a:r>
              <a:endPara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endParaRPr>
            </a:p>
          </p:txBody>
        </p:sp>
      </p:grpSp>
      <p:graphicFrame>
        <p:nvGraphicFramePr>
          <p:cNvPr id="2" name="对象 1" title=""/>
          <p:cNvGraphicFramePr>
            <a:graphicFrameLocks noChangeAspect="1"/>
          </p:cNvGraphicFramePr>
          <p:nvPr>
            <p:custDataLst>
              <p:tags r:id="rId20"/>
            </p:custDataLst>
          </p:nvPr>
        </p:nvGraphicFramePr>
        <p:xfrm>
          <a:off x="1737995" y="1857375"/>
          <a:ext cx="12317730" cy="94742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75" name="文档" r:id="rId21" imgW="5295900" imgH="409575" progId="Word.Document.12">
                  <p:embed/>
                </p:oleObj>
              </mc:Choice>
              <mc:Fallback>
                <p:oleObj name="文档" r:id="rId21" imgW="5295900" imgH="409575" progId="Word.Document.12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737995" y="1857375"/>
                        <a:ext cx="12317730" cy="947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组合 6" title=""/>
          <p:cNvGrpSpPr/>
          <p:nvPr>
            <p:custDataLst>
              <p:tags r:id="rId23"/>
            </p:custDataLst>
          </p:nvPr>
        </p:nvGrpSpPr>
        <p:grpSpPr>
          <a:xfrm>
            <a:off x="648335" y="3067050"/>
            <a:ext cx="12128500" cy="2697480"/>
            <a:chOff x="1021" y="3928"/>
            <a:chExt cx="19100" cy="4248"/>
          </a:xfrm>
        </p:grpSpPr>
        <p:sp>
          <p:nvSpPr>
            <p:cNvPr id="4" name="圆角矩形 20"/>
            <p:cNvSpPr/>
            <p:nvPr>
              <p:custDataLst>
                <p:tags r:id="rId24"/>
              </p:custDataLst>
            </p:nvPr>
          </p:nvSpPr>
          <p:spPr>
            <a:xfrm>
              <a:off x="1021" y="3988"/>
              <a:ext cx="1628" cy="78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E48D9"/>
                </a:gs>
                <a:gs pos="100000">
                  <a:srgbClr val="387DE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2400">
                  <a:latin typeface="黑体" panose="02010609060101010101" charset="-122"/>
                  <a:ea typeface="黑体" panose="02010609060101010101" charset="-122"/>
                  <a:sym typeface="思源黑体 CN Normal" panose="020b0400000000000000" pitchFamily="34" charset="-122"/>
                </a:rPr>
                <a:t>解析</a:t>
              </a:r>
              <a:endParaRPr lang="zh-CN" altLang="en-US" sz="2400">
                <a:latin typeface="黑体" panose="02010609060101010101" charset="-122"/>
                <a:ea typeface="黑体" panose="02010609060101010101" charset="-122"/>
                <a:sym typeface="思源黑体 CN Normal" panose="020b0400000000000000" pitchFamily="34" charset="-122"/>
              </a:endParaRPr>
            </a:p>
          </p:txBody>
        </p:sp>
        <p:graphicFrame>
          <p:nvGraphicFramePr>
            <p:cNvPr id="5" name="对象 4"/>
            <p:cNvGraphicFramePr>
              <a:graphicFrameLocks noChangeAspect="1"/>
            </p:cNvGraphicFramePr>
            <p:nvPr>
              <p:custDataLst>
                <p:tags r:id="rId25"/>
              </p:custDataLst>
            </p:nvPr>
          </p:nvGraphicFramePr>
          <p:xfrm>
            <a:off x="2754" y="3928"/>
            <a:ext cx="17367" cy="4248"/>
          </p:xfrm>
          <a:graphic>
            <a:graphicData uri="http://schemas.openxmlformats.org/presentationml/2006/ole">
              <mc:AlternateContent>
                <mc:Choice xmlns:v="urn:schemas-microsoft-com:vml" Requires="v">
                  <p:oleObj spid="_x0000_s1076" name="文档" r:id="rId26" imgW="4829175" imgH="1123950" progId="Word.Document.12">
                    <p:embed/>
                  </p:oleObj>
                </mc:Choice>
                <mc:Fallback>
                  <p:oleObj name="文档" r:id="rId26" imgW="4829175" imgH="1123950" progId="Word.Document.12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27"/>
                        <a:stretch>
                          <a:fillRect/>
                        </a:stretch>
                      </p:blipFill>
                      <p:spPr>
                        <a:xfrm>
                          <a:off x="2754" y="3928"/>
                          <a:ext cx="17367" cy="424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4"/>
            </p:custDataLst>
          </p:nvPr>
        </p:nvSpPr>
        <p:spPr>
          <a:xfrm flipH="1">
            <a:off x="-1524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5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6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latin typeface="黑体" panose="02010609060101010101" charset="-122"/>
                  <a:ea typeface="黑体" panose="02010609060101010101" charset="-122"/>
                  <a:sym typeface="+mn-ea"/>
                </a:rPr>
                <a:t>能力提升</a:t>
              </a:r>
              <a:endParaRPr lang="zh-CN" altLang="en-US" sz="2800" b="1"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7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9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10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平行四边形 8" title=""/>
          <p:cNvSpPr/>
          <p:nvPr>
            <p:custDataLst>
              <p:tags r:id="rId11"/>
            </p:custDataLst>
          </p:nvPr>
        </p:nvSpPr>
        <p:spPr>
          <a:xfrm flipH="1">
            <a:off x="-1275080" y="4347210"/>
            <a:ext cx="2383155" cy="2954020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C8E7FA">
                  <a:alpha val="100000"/>
                </a:srgbClr>
              </a:gs>
              <a:gs pos="100000">
                <a:srgbClr val="0E48D9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圆角矩形 20" title=""/>
          <p:cNvSpPr/>
          <p:nvPr>
            <p:custDataLst>
              <p:tags r:id="rId12"/>
            </p:custDataLst>
          </p:nvPr>
        </p:nvSpPr>
        <p:spPr>
          <a:xfrm>
            <a:off x="648335" y="1833880"/>
            <a:ext cx="1033780" cy="49847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E48D9"/>
              </a:gs>
              <a:gs pos="100000">
                <a:srgbClr val="387DE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思源黑体 CN Normal" panose="020b0400000000000000" pitchFamily="34" charset="-122"/>
              </a:rPr>
              <a:t>例题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sym typeface="思源黑体 CN Normal" panose="020b0400000000000000" pitchFamily="34" charset="-122"/>
            </a:endParaRPr>
          </a:p>
        </p:txBody>
      </p:sp>
      <p:sp>
        <p:nvSpPr>
          <p:cNvPr id="16" name="平行四边形 8" title=""/>
          <p:cNvSpPr/>
          <p:nvPr>
            <p:custDataLst>
              <p:tags r:id="rId13"/>
            </p:custDataLst>
          </p:nvPr>
        </p:nvSpPr>
        <p:spPr>
          <a:xfrm flipH="1">
            <a:off x="11117580" y="5645150"/>
            <a:ext cx="814070" cy="1009015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2762DD">
                  <a:alpha val="98000"/>
                </a:srgbClr>
              </a:gs>
              <a:gs pos="100000">
                <a:srgbClr val="DFE9C8">
                  <a:alpha val="4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9" name="组合 8" title=""/>
          <p:cNvGrpSpPr/>
          <p:nvPr>
            <p:custDataLst>
              <p:tags r:id="rId14"/>
            </p:custDataLst>
          </p:nvPr>
        </p:nvGrpSpPr>
        <p:grpSpPr>
          <a:xfrm>
            <a:off x="605155" y="1026795"/>
            <a:ext cx="10932160" cy="593090"/>
            <a:chOff x="1888" y="1594"/>
            <a:chExt cx="15338" cy="934"/>
          </a:xfrm>
        </p:grpSpPr>
        <p:grpSp>
          <p:nvGrpSpPr>
            <p:cNvPr id="11" name="组合 10"/>
            <p:cNvGrpSpPr/>
            <p:nvPr>
              <p:custDataLst>
                <p:tags r:id="rId15"/>
              </p:custDataLst>
            </p:nvPr>
          </p:nvGrpSpPr>
          <p:grpSpPr>
            <a:xfrm>
              <a:off x="1888" y="1594"/>
              <a:ext cx="15338" cy="934"/>
              <a:chOff x="1854004" y="1384000"/>
              <a:chExt cx="9661610" cy="1521016"/>
            </a:xfrm>
          </p:grpSpPr>
          <p:sp>
            <p:nvSpPr>
              <p:cNvPr id="12" name="圆角矩形 19"/>
              <p:cNvSpPr/>
              <p:nvPr>
                <p:custDataLst>
                  <p:tags r:id="rId16"/>
                </p:custDataLst>
              </p:nvPr>
            </p:nvSpPr>
            <p:spPr>
              <a:xfrm rot="5400000" flipH="1">
                <a:off x="5924301" y="-2686297"/>
                <a:ext cx="1521016" cy="9661610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14" name="圆角矩形 20"/>
              <p:cNvSpPr/>
              <p:nvPr>
                <p:custDataLst>
                  <p:tags r:id="rId17"/>
                </p:custDataLst>
              </p:nvPr>
            </p:nvSpPr>
            <p:spPr>
              <a:xfrm>
                <a:off x="1892166" y="1506137"/>
                <a:ext cx="1436109" cy="127837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思源黑体 CN Normal" panose="020b0400000000000000" pitchFamily="34" charset="-122"/>
                  </a:rPr>
                  <a:t>题型一</a:t>
                </a:r>
                <a:endParaRPr lang="zh-CN" altLang="en-US" sz="2400">
                  <a:latin typeface="黑体" panose="02010609060101010101" charset="-122"/>
                  <a:ea typeface="黑体" panose="02010609060101010101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15" name="空心弧 14"/>
              <p:cNvSpPr/>
              <p:nvPr>
                <p:custDataLst>
                  <p:tags r:id="rId18"/>
                </p:custDataLst>
              </p:nvPr>
            </p:nvSpPr>
            <p:spPr>
              <a:xfrm rot="5400000" flipH="1">
                <a:off x="10566066" y="1870496"/>
                <a:ext cx="1276741" cy="548025"/>
              </a:xfrm>
              <a:prstGeom prst="blockArc">
                <a:avLst/>
              </a:pr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ym typeface="思源黑体 CN Normal" panose="020b0400000000000000" pitchFamily="34" charset="-122"/>
                </a:endParaRPr>
              </a:p>
            </p:txBody>
          </p:sp>
        </p:grpSp>
        <p:sp>
          <p:nvSpPr>
            <p:cNvPr id="17" name="矩形 25602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4228" y="1700"/>
              <a:ext cx="12112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r>
                <a:rPr lang="zh-CN" altLang="en-US" sz="2400">
                  <a:latin typeface="黑体" panose="02010609060101010101" charset="-122"/>
                  <a:ea typeface="黑体" panose="02010609060101010101" charset="-122"/>
                </a:rPr>
                <a:t>利用空间直线的向量表示式解决问题</a:t>
              </a:r>
              <a:endPara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endParaRPr>
            </a:p>
          </p:txBody>
        </p:sp>
      </p:grpSp>
      <p:graphicFrame>
        <p:nvGraphicFramePr>
          <p:cNvPr id="3" name="对象 2" title=""/>
          <p:cNvGraphicFramePr>
            <a:graphicFrameLocks noChangeAspect="1"/>
          </p:cNvGraphicFramePr>
          <p:nvPr>
            <p:custDataLst>
              <p:tags r:id="rId20"/>
            </p:custDataLst>
          </p:nvPr>
        </p:nvGraphicFramePr>
        <p:xfrm>
          <a:off x="1714818" y="1819910"/>
          <a:ext cx="10026015" cy="107315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77" name="Equation" r:id="rId21" imgW="4775200" imgH="533400" progId="Equation.DSMT4">
                  <p:embed/>
                </p:oleObj>
              </mc:Choice>
              <mc:Fallback>
                <p:oleObj name="Equation" r:id="rId21" imgW="4775200" imgH="5334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714818" y="1819910"/>
                        <a:ext cx="10026015" cy="1073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组合 9" title=""/>
          <p:cNvGrpSpPr/>
          <p:nvPr>
            <p:custDataLst>
              <p:tags r:id="rId23"/>
            </p:custDataLst>
          </p:nvPr>
        </p:nvGrpSpPr>
        <p:grpSpPr>
          <a:xfrm>
            <a:off x="7948242" y="3037462"/>
            <a:ext cx="3848100" cy="3242215"/>
            <a:chOff x="7162523" y="2041813"/>
            <a:chExt cx="5403715" cy="4882571"/>
          </a:xfrm>
        </p:grpSpPr>
        <p:sp>
          <p:nvSpPr>
            <p:cNvPr id="63" name="直接连接符 62"/>
            <p:cNvSpPr/>
            <p:nvPr>
              <p:custDataLst>
                <p:tags r:id="rId24"/>
              </p:custDataLst>
            </p:nvPr>
          </p:nvSpPr>
          <p:spPr>
            <a:xfrm>
              <a:off x="7619604" y="6400026"/>
              <a:ext cx="205686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lg" len="lg"/>
            </a:ln>
          </p:spPr>
          <p:txBody>
            <a:bodyPr/>
            <a:lstStyle/>
            <a:p>
              <a:endParaRPr sz="1100"/>
            </a:p>
          </p:txBody>
        </p:sp>
        <p:sp>
          <p:nvSpPr>
            <p:cNvPr id="64" name="直接连接符 63"/>
            <p:cNvSpPr/>
            <p:nvPr>
              <p:custDataLst>
                <p:tags r:id="rId25"/>
              </p:custDataLst>
            </p:nvPr>
          </p:nvSpPr>
          <p:spPr>
            <a:xfrm flipV="1">
              <a:off x="7619604" y="5866765"/>
              <a:ext cx="1066522" cy="533261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dash"/>
              <a:headEnd type="none" w="med" len="med"/>
              <a:tailEnd type="none" w="lg" len="lg"/>
            </a:ln>
          </p:spPr>
          <p:txBody>
            <a:bodyPr/>
            <a:lstStyle/>
            <a:p>
              <a:endParaRPr sz="1100"/>
            </a:p>
          </p:txBody>
        </p:sp>
        <p:sp>
          <p:nvSpPr>
            <p:cNvPr id="65" name="直接连接符 64"/>
            <p:cNvSpPr/>
            <p:nvPr>
              <p:custDataLst>
                <p:tags r:id="rId26"/>
              </p:custDataLst>
            </p:nvPr>
          </p:nvSpPr>
          <p:spPr>
            <a:xfrm flipV="1">
              <a:off x="7619604" y="3200460"/>
              <a:ext cx="990342" cy="3199567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lg" len="lg"/>
            </a:ln>
          </p:spPr>
          <p:txBody>
            <a:bodyPr/>
            <a:lstStyle/>
            <a:p>
              <a:endParaRPr sz="1100"/>
            </a:p>
          </p:txBody>
        </p:sp>
        <p:sp>
          <p:nvSpPr>
            <p:cNvPr id="66" name="直接连接符 65"/>
            <p:cNvSpPr/>
            <p:nvPr>
              <p:custDataLst>
                <p:tags r:id="rId27"/>
              </p:custDataLst>
            </p:nvPr>
          </p:nvSpPr>
          <p:spPr>
            <a:xfrm flipV="1">
              <a:off x="9676468" y="5866765"/>
              <a:ext cx="1066522" cy="53326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lg" len="lg"/>
            </a:ln>
          </p:spPr>
          <p:txBody>
            <a:bodyPr/>
            <a:lstStyle/>
            <a:p>
              <a:endParaRPr sz="1100"/>
            </a:p>
          </p:txBody>
        </p:sp>
        <p:sp>
          <p:nvSpPr>
            <p:cNvPr id="67" name="直接连接符 66"/>
            <p:cNvSpPr/>
            <p:nvPr>
              <p:custDataLst>
                <p:tags r:id="rId28"/>
              </p:custDataLst>
            </p:nvPr>
          </p:nvSpPr>
          <p:spPr>
            <a:xfrm>
              <a:off x="8686126" y="5866765"/>
              <a:ext cx="2056864" cy="0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dash"/>
              <a:headEnd type="none" w="med" len="med"/>
              <a:tailEnd type="none" w="lg" len="lg"/>
            </a:ln>
          </p:spPr>
          <p:txBody>
            <a:bodyPr/>
            <a:lstStyle/>
            <a:p>
              <a:endParaRPr sz="1100"/>
            </a:p>
          </p:txBody>
        </p:sp>
        <p:sp>
          <p:nvSpPr>
            <p:cNvPr id="68" name="直接连接符 67"/>
            <p:cNvSpPr/>
            <p:nvPr>
              <p:custDataLst>
                <p:tags r:id="rId29"/>
              </p:custDataLst>
            </p:nvPr>
          </p:nvSpPr>
          <p:spPr>
            <a:xfrm>
              <a:off x="8609946" y="3200460"/>
              <a:ext cx="205686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lg" len="lg"/>
            </a:ln>
          </p:spPr>
          <p:txBody>
            <a:bodyPr/>
            <a:lstStyle/>
            <a:p>
              <a:endParaRPr sz="1100"/>
            </a:p>
          </p:txBody>
        </p:sp>
        <p:sp>
          <p:nvSpPr>
            <p:cNvPr id="69" name="直接连接符 68"/>
            <p:cNvSpPr/>
            <p:nvPr>
              <p:custDataLst>
                <p:tags r:id="rId30"/>
              </p:custDataLst>
            </p:nvPr>
          </p:nvSpPr>
          <p:spPr>
            <a:xfrm flipV="1">
              <a:off x="8609946" y="2667198"/>
              <a:ext cx="1066522" cy="53326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lg" len="lg"/>
            </a:ln>
          </p:spPr>
          <p:txBody>
            <a:bodyPr/>
            <a:lstStyle/>
            <a:p>
              <a:endParaRPr sz="1100"/>
            </a:p>
          </p:txBody>
        </p:sp>
        <p:sp>
          <p:nvSpPr>
            <p:cNvPr id="70" name="直接连接符 69"/>
            <p:cNvSpPr/>
            <p:nvPr>
              <p:custDataLst>
                <p:tags r:id="rId31"/>
              </p:custDataLst>
            </p:nvPr>
          </p:nvSpPr>
          <p:spPr>
            <a:xfrm flipV="1">
              <a:off x="10666810" y="2667198"/>
              <a:ext cx="1066522" cy="53326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lg" len="lg"/>
            </a:ln>
          </p:spPr>
          <p:txBody>
            <a:bodyPr/>
            <a:lstStyle/>
            <a:p>
              <a:endParaRPr sz="1100"/>
            </a:p>
          </p:txBody>
        </p:sp>
        <p:sp>
          <p:nvSpPr>
            <p:cNvPr id="71" name="直接连接符 70"/>
            <p:cNvSpPr/>
            <p:nvPr>
              <p:custDataLst>
                <p:tags r:id="rId32"/>
              </p:custDataLst>
            </p:nvPr>
          </p:nvSpPr>
          <p:spPr>
            <a:xfrm>
              <a:off x="9676468" y="2667198"/>
              <a:ext cx="205686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lg" len="lg"/>
            </a:ln>
          </p:spPr>
          <p:txBody>
            <a:bodyPr/>
            <a:lstStyle/>
            <a:p>
              <a:endParaRPr sz="1100"/>
            </a:p>
          </p:txBody>
        </p:sp>
        <p:sp>
          <p:nvSpPr>
            <p:cNvPr id="72" name="直接连接符 71"/>
            <p:cNvSpPr/>
            <p:nvPr>
              <p:custDataLst>
                <p:tags r:id="rId33"/>
              </p:custDataLst>
            </p:nvPr>
          </p:nvSpPr>
          <p:spPr>
            <a:xfrm flipV="1">
              <a:off x="8686126" y="2667198"/>
              <a:ext cx="990342" cy="3199567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dash"/>
              <a:headEnd type="none" w="med" len="med"/>
              <a:tailEnd type="none" w="lg" len="lg"/>
            </a:ln>
          </p:spPr>
          <p:txBody>
            <a:bodyPr/>
            <a:lstStyle/>
            <a:p>
              <a:endParaRPr sz="1100"/>
            </a:p>
          </p:txBody>
        </p:sp>
        <p:sp>
          <p:nvSpPr>
            <p:cNvPr id="73" name="直接连接符 72"/>
            <p:cNvSpPr/>
            <p:nvPr>
              <p:custDataLst>
                <p:tags r:id="rId34"/>
              </p:custDataLst>
            </p:nvPr>
          </p:nvSpPr>
          <p:spPr>
            <a:xfrm flipV="1">
              <a:off x="9676468" y="3200460"/>
              <a:ext cx="990342" cy="3199567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lg" len="lg"/>
            </a:ln>
          </p:spPr>
          <p:txBody>
            <a:bodyPr/>
            <a:lstStyle/>
            <a:p>
              <a:endParaRPr sz="1100"/>
            </a:p>
          </p:txBody>
        </p:sp>
        <p:sp>
          <p:nvSpPr>
            <p:cNvPr id="74" name="直接连接符 73"/>
            <p:cNvSpPr/>
            <p:nvPr>
              <p:custDataLst>
                <p:tags r:id="rId35"/>
              </p:custDataLst>
            </p:nvPr>
          </p:nvSpPr>
          <p:spPr>
            <a:xfrm flipV="1">
              <a:off x="10742990" y="2667198"/>
              <a:ext cx="990342" cy="3199567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lg" len="lg"/>
            </a:ln>
          </p:spPr>
          <p:txBody>
            <a:bodyPr/>
            <a:lstStyle/>
            <a:p>
              <a:endParaRPr sz="1100"/>
            </a:p>
          </p:txBody>
        </p:sp>
        <p:sp>
          <p:nvSpPr>
            <p:cNvPr id="75" name="直接连接符 74"/>
            <p:cNvSpPr/>
            <p:nvPr>
              <p:custDataLst>
                <p:tags r:id="rId36"/>
              </p:custDataLst>
            </p:nvPr>
          </p:nvSpPr>
          <p:spPr>
            <a:xfrm flipH="1">
              <a:off x="9676468" y="2667198"/>
              <a:ext cx="0" cy="3732828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dash"/>
              <a:headEnd type="none" w="med" len="med"/>
              <a:tailEnd type="none" w="lg" len="lg"/>
            </a:ln>
          </p:spPr>
          <p:txBody>
            <a:bodyPr/>
            <a:lstStyle/>
            <a:p>
              <a:endParaRPr sz="1100"/>
            </a:p>
          </p:txBody>
        </p:sp>
        <p:sp>
          <p:nvSpPr>
            <p:cNvPr id="76" name="直接连接符 75"/>
            <p:cNvSpPr/>
            <p:nvPr>
              <p:custDataLst>
                <p:tags r:id="rId37"/>
              </p:custDataLst>
            </p:nvPr>
          </p:nvSpPr>
          <p:spPr>
            <a:xfrm flipV="1">
              <a:off x="8686126" y="3200460"/>
              <a:ext cx="1980684" cy="2666306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dash"/>
              <a:headEnd type="none" w="med" len="med"/>
              <a:tailEnd type="none" w="lg" len="lg"/>
            </a:ln>
          </p:spPr>
          <p:txBody>
            <a:bodyPr/>
            <a:lstStyle/>
            <a:p>
              <a:endParaRPr sz="1100"/>
            </a:p>
          </p:txBody>
        </p:sp>
        <p:sp>
          <p:nvSpPr>
            <p:cNvPr id="77" name="任意多边形 76"/>
            <p:cNvSpPr/>
            <p:nvPr>
              <p:custDataLst>
                <p:tags r:id="rId38"/>
              </p:custDataLst>
            </p:nvPr>
          </p:nvSpPr>
          <p:spPr>
            <a:xfrm>
              <a:off x="7619604" y="4509807"/>
              <a:ext cx="2069561" cy="1890220"/>
            </a:xfrm>
            <a:custGeom>
              <a:rect l="0" t="0" r="0" b="0"/>
              <a:pathLst>
                <a:path w="1304" h="1191">
                  <a:moveTo>
                    <a:pt x="0" y="1191"/>
                  </a:moveTo>
                  <a:lnTo>
                    <a:pt x="1304" y="0"/>
                  </a:lnTo>
                </a:path>
              </a:pathLst>
            </a:custGeom>
            <a:noFill/>
            <a:ln w="28575" cap="flat" cmpd="sng">
              <a:solidFill>
                <a:srgbClr val="0000FF">
                  <a:alpha val="100000"/>
                </a:srgbClr>
              </a:solidFill>
              <a:prstDash val="dash"/>
              <a:headEnd type="none" w="med" len="med"/>
              <a:tailEnd type="none" w="lg" len="lg"/>
            </a:ln>
          </p:spPr>
          <p:txBody>
            <a:bodyPr/>
            <a:lstStyle/>
            <a:p>
              <a:endParaRPr lang="zh-CN" altLang="en-US" sz="1100"/>
            </a:p>
          </p:txBody>
        </p:sp>
        <p:sp>
          <p:nvSpPr>
            <p:cNvPr id="78" name="文本框 77"/>
            <p:cNvSpPr txBox="1"/>
            <p:nvPr>
              <p:custDataLst>
                <p:tags r:id="rId39"/>
              </p:custDataLst>
            </p:nvPr>
          </p:nvSpPr>
          <p:spPr>
            <a:xfrm>
              <a:off x="7162523" y="6171485"/>
              <a:ext cx="533260" cy="60053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000" i="1">
                  <a:latin typeface="Times New Roman" panose="02020603050405020304" pitchFamily="18" charset="0"/>
                </a:rPr>
                <a:t>A</a:t>
              </a:r>
              <a:endParaRPr lang="en-US" altLang="zh-CN" sz="2000" i="1">
                <a:latin typeface="Times New Roman" panose="02020603050405020304" pitchFamily="18" charset="0"/>
              </a:endParaRPr>
            </a:p>
          </p:txBody>
        </p:sp>
        <p:sp>
          <p:nvSpPr>
            <p:cNvPr id="79" name="文本框 78"/>
            <p:cNvSpPr txBox="1"/>
            <p:nvPr>
              <p:custDataLst>
                <p:tags r:id="rId40"/>
              </p:custDataLst>
            </p:nvPr>
          </p:nvSpPr>
          <p:spPr>
            <a:xfrm>
              <a:off x="9524108" y="6323846"/>
              <a:ext cx="533260" cy="60053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000" i="1">
                  <a:latin typeface="Times New Roman" panose="02020603050405020304" pitchFamily="18" charset="0"/>
                </a:rPr>
                <a:t>B</a:t>
              </a:r>
              <a:endParaRPr lang="en-US" altLang="zh-CN" sz="2000" i="1">
                <a:latin typeface="Times New Roman" panose="02020603050405020304" pitchFamily="18" charset="0"/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41"/>
              </p:custDataLst>
            </p:nvPr>
          </p:nvSpPr>
          <p:spPr>
            <a:xfrm>
              <a:off x="10666810" y="5638226"/>
              <a:ext cx="533260" cy="60053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000" i="1">
                  <a:latin typeface="Times New Roman" panose="02020603050405020304" pitchFamily="18" charset="0"/>
                </a:rPr>
                <a:t>C</a:t>
              </a:r>
              <a:endParaRPr lang="en-US" altLang="zh-CN" sz="2000" i="1">
                <a:latin typeface="Times New Roman" panose="02020603050405020304" pitchFamily="18" charset="0"/>
              </a:endParaRPr>
            </a:p>
          </p:txBody>
        </p:sp>
        <p:sp>
          <p:nvSpPr>
            <p:cNvPr id="81" name="文本框 80"/>
            <p:cNvSpPr txBox="1"/>
            <p:nvPr>
              <p:custDataLst>
                <p:tags r:id="rId42"/>
              </p:custDataLst>
            </p:nvPr>
          </p:nvSpPr>
          <p:spPr>
            <a:xfrm>
              <a:off x="8527418" y="5858853"/>
              <a:ext cx="533260" cy="60053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000" i="1">
                  <a:latin typeface="Times New Roman" panose="02020603050405020304" pitchFamily="18" charset="0"/>
                </a:rPr>
                <a:t>D</a:t>
              </a:r>
              <a:endParaRPr lang="en-US" altLang="zh-CN" sz="2000" i="1">
                <a:latin typeface="Times New Roman" panose="02020603050405020304" pitchFamily="18" charset="0"/>
              </a:endParaRPr>
            </a:p>
          </p:txBody>
        </p:sp>
        <p:sp>
          <p:nvSpPr>
            <p:cNvPr id="82" name="文本框 81"/>
            <p:cNvSpPr txBox="1"/>
            <p:nvPr>
              <p:custDataLst>
                <p:tags r:id="rId43"/>
              </p:custDataLst>
            </p:nvPr>
          </p:nvSpPr>
          <p:spPr>
            <a:xfrm>
              <a:off x="9352544" y="2041813"/>
              <a:ext cx="971064" cy="60053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000" i="1">
                  <a:latin typeface="Times New Roman" panose="02020603050405020304" pitchFamily="18" charset="0"/>
                </a:rPr>
                <a:t>D</a:t>
              </a:r>
              <a:r>
                <a:rPr lang="en-US" altLang="zh-CN" sz="2000" baseline="-25000">
                  <a:latin typeface="Times New Roman" panose="02020603050405020304" pitchFamily="18" charset="0"/>
                </a:rPr>
                <a:t>1</a:t>
              </a:r>
              <a:endParaRPr lang="en-US" altLang="zh-CN" sz="2000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83" name="文本框 82"/>
            <p:cNvSpPr txBox="1"/>
            <p:nvPr>
              <p:custDataLst>
                <p:tags r:id="rId44"/>
              </p:custDataLst>
            </p:nvPr>
          </p:nvSpPr>
          <p:spPr>
            <a:xfrm>
              <a:off x="8056615" y="2736032"/>
              <a:ext cx="772894" cy="60053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000" i="1">
                  <a:latin typeface="Times New Roman" panose="02020603050405020304" pitchFamily="18" charset="0"/>
                </a:rPr>
                <a:t>A</a:t>
              </a:r>
              <a:r>
                <a:rPr lang="en-US" altLang="zh-CN" sz="2000" baseline="-25000">
                  <a:latin typeface="Times New Roman" panose="02020603050405020304" pitchFamily="18" charset="0"/>
                </a:rPr>
                <a:t>1</a:t>
              </a:r>
              <a:endParaRPr lang="en-US" altLang="zh-CN" sz="2000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84" name="文本框 83"/>
            <p:cNvSpPr txBox="1"/>
            <p:nvPr>
              <p:custDataLst>
                <p:tags r:id="rId45"/>
              </p:custDataLst>
            </p:nvPr>
          </p:nvSpPr>
          <p:spPr>
            <a:xfrm>
              <a:off x="10289956" y="2588157"/>
              <a:ext cx="609441" cy="600538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000" i="1">
                  <a:latin typeface="Times New Roman" panose="02020603050405020304" pitchFamily="18" charset="0"/>
                </a:rPr>
                <a:t>B</a:t>
              </a:r>
              <a:r>
                <a:rPr lang="en-US" altLang="zh-CN" sz="2000" baseline="-25000">
                  <a:latin typeface="Times New Roman" panose="02020603050405020304" pitchFamily="18" charset="0"/>
                </a:rPr>
                <a:t>1</a:t>
              </a:r>
              <a:endParaRPr lang="en-US" altLang="zh-CN" sz="2000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85" name="文本框 84"/>
            <p:cNvSpPr txBox="1"/>
            <p:nvPr>
              <p:custDataLst>
                <p:tags r:id="rId46"/>
              </p:custDataLst>
            </p:nvPr>
          </p:nvSpPr>
          <p:spPr>
            <a:xfrm>
              <a:off x="11580907" y="2089626"/>
              <a:ext cx="985331" cy="60053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000" i="1">
                  <a:latin typeface="Times New Roman" panose="02020603050405020304" pitchFamily="18" charset="0"/>
                </a:rPr>
                <a:t>C</a:t>
              </a:r>
              <a:r>
                <a:rPr lang="en-US" altLang="zh-CN" sz="2000" baseline="-25000">
                  <a:latin typeface="Times New Roman" panose="02020603050405020304" pitchFamily="18" charset="0"/>
                </a:rPr>
                <a:t>1</a:t>
              </a:r>
              <a:endParaRPr lang="en-US" altLang="zh-CN" sz="2000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86" name="文本框 85"/>
            <p:cNvSpPr txBox="1"/>
            <p:nvPr>
              <p:custDataLst>
                <p:tags r:id="rId47"/>
              </p:custDataLst>
            </p:nvPr>
          </p:nvSpPr>
          <p:spPr>
            <a:xfrm>
              <a:off x="9600288" y="4266981"/>
              <a:ext cx="533260" cy="509841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1600" i="1">
                  <a:latin typeface="Times New Roman" panose="02020603050405020304" pitchFamily="18" charset="0"/>
                </a:rPr>
                <a:t>O</a:t>
              </a:r>
              <a:endParaRPr lang="en-US" altLang="zh-CN" sz="1600" i="1">
                <a:latin typeface="Times New Roman" panose="02020603050405020304" pitchFamily="18" charset="0"/>
              </a:endParaRPr>
            </a:p>
          </p:txBody>
        </p:sp>
        <p:sp>
          <p:nvSpPr>
            <p:cNvPr id="87" name="直接连接符 86"/>
            <p:cNvSpPr/>
            <p:nvPr>
              <p:custDataLst>
                <p:tags r:id="rId48"/>
              </p:custDataLst>
            </p:nvPr>
          </p:nvSpPr>
          <p:spPr>
            <a:xfrm flipV="1">
              <a:off x="7619604" y="2667198"/>
              <a:ext cx="2056864" cy="3732828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dash"/>
              <a:headEnd type="none" w="med" len="med"/>
              <a:tailEnd type="none" w="lg" len="lg"/>
            </a:ln>
          </p:spPr>
          <p:txBody>
            <a:bodyPr/>
            <a:lstStyle/>
            <a:p>
              <a:endParaRPr sz="1100"/>
            </a:p>
          </p:txBody>
        </p:sp>
        <p:sp>
          <p:nvSpPr>
            <p:cNvPr id="88" name="直接连接符 87"/>
            <p:cNvSpPr/>
            <p:nvPr>
              <p:custDataLst>
                <p:tags r:id="rId49"/>
              </p:custDataLst>
            </p:nvPr>
          </p:nvSpPr>
          <p:spPr>
            <a:xfrm flipV="1">
              <a:off x="9676468" y="2667198"/>
              <a:ext cx="2056864" cy="3732828"/>
            </a:xfrm>
            <a:prstGeom prst="line">
              <a:avLst/>
            </a:prstGeom>
            <a:ln w="28575" cap="flat" cmpd="sng">
              <a:solidFill>
                <a:srgbClr val="0000FF"/>
              </a:solidFill>
              <a:prstDash val="solid"/>
              <a:headEnd type="none" w="med" len="med"/>
              <a:tailEnd type="none" w="lg" len="lg"/>
            </a:ln>
          </p:spPr>
          <p:txBody>
            <a:bodyPr/>
            <a:lstStyle/>
            <a:p>
              <a:endParaRPr sz="1100"/>
            </a:p>
          </p:txBody>
        </p:sp>
      </p:grpSp>
      <p:grpSp>
        <p:nvGrpSpPr>
          <p:cNvPr id="19" name="组合 18" title=""/>
          <p:cNvGrpSpPr/>
          <p:nvPr>
            <p:custDataLst>
              <p:tags r:id="rId50"/>
            </p:custDataLst>
          </p:nvPr>
        </p:nvGrpSpPr>
        <p:grpSpPr>
          <a:xfrm>
            <a:off x="648335" y="3105150"/>
            <a:ext cx="5984240" cy="3121660"/>
            <a:chOff x="1021" y="4890"/>
            <a:chExt cx="9424" cy="4916"/>
          </a:xfrm>
        </p:grpSpPr>
        <p:sp>
          <p:nvSpPr>
            <p:cNvPr id="4" name="圆角矩形 20"/>
            <p:cNvSpPr/>
            <p:nvPr>
              <p:custDataLst>
                <p:tags r:id="rId51"/>
              </p:custDataLst>
            </p:nvPr>
          </p:nvSpPr>
          <p:spPr>
            <a:xfrm>
              <a:off x="1021" y="4890"/>
              <a:ext cx="1628" cy="78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E48D9"/>
                </a:gs>
                <a:gs pos="100000">
                  <a:srgbClr val="387DE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2400">
                  <a:latin typeface="黑体" panose="02010609060101010101" charset="-122"/>
                  <a:ea typeface="黑体" panose="02010609060101010101" charset="-122"/>
                  <a:sym typeface="思源黑体 CN Normal" panose="020b0400000000000000" pitchFamily="34" charset="-122"/>
                </a:rPr>
                <a:t>解析</a:t>
              </a:r>
              <a:endParaRPr lang="zh-CN" altLang="en-US" sz="2400">
                <a:latin typeface="黑体" panose="02010609060101010101" charset="-122"/>
                <a:ea typeface="黑体" panose="02010609060101010101" charset="-122"/>
                <a:sym typeface="思源黑体 CN Normal" panose="020b0400000000000000" pitchFamily="34" charset="-122"/>
              </a:endParaRPr>
            </a:p>
          </p:txBody>
        </p:sp>
        <p:graphicFrame>
          <p:nvGraphicFramePr>
            <p:cNvPr id="18" name="对象 17"/>
            <p:cNvGraphicFramePr>
              <a:graphicFrameLocks noChangeAspect="1"/>
            </p:cNvGraphicFramePr>
            <p:nvPr>
              <p:custDataLst>
                <p:tags r:id="rId52"/>
              </p:custDataLst>
            </p:nvPr>
          </p:nvGraphicFramePr>
          <p:xfrm>
            <a:off x="2753" y="4908"/>
            <a:ext cx="7692" cy="4898"/>
          </p:xfrm>
          <a:graphic>
            <a:graphicData uri="http://schemas.openxmlformats.org/presentationml/2006/ole">
              <mc:AlternateContent>
                <mc:Choice xmlns:v="urn:schemas-microsoft-com:vml" Requires="v">
                  <p:oleObj spid="_x0000_s1078" name="Equation" r:id="rId53" imgW="2438400" imgH="1548765" progId="Equation.DSMT4">
                    <p:embed/>
                  </p:oleObj>
                </mc:Choice>
                <mc:Fallback>
                  <p:oleObj name="Equation" r:id="rId53" imgW="2438400" imgH="1548765" progId="Equation.DSMT4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54"/>
                        <a:stretch>
                          <a:fillRect/>
                        </a:stretch>
                      </p:blipFill>
                      <p:spPr>
                        <a:xfrm>
                          <a:off x="2753" y="4908"/>
                          <a:ext cx="7692" cy="489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4"/>
            </p:custDataLst>
          </p:nvPr>
        </p:nvSpPr>
        <p:spPr>
          <a:xfrm flipH="1">
            <a:off x="-1524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5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6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latin typeface="黑体" panose="02010609060101010101" charset="-122"/>
                  <a:ea typeface="黑体" panose="02010609060101010101" charset="-122"/>
                  <a:sym typeface="+mn-ea"/>
                </a:rPr>
                <a:t>能力提升</a:t>
              </a:r>
              <a:endParaRPr lang="zh-CN" altLang="en-US" sz="2800" b="1"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7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9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10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任意多边形: 形状 50" title=""/>
          <p:cNvSpPr/>
          <p:nvPr>
            <p:custDataLst>
              <p:tags r:id="rId11"/>
            </p:custDataLst>
          </p:nvPr>
        </p:nvSpPr>
        <p:spPr>
          <a:xfrm>
            <a:off x="-635" y="3378200"/>
            <a:ext cx="12192000" cy="3479800"/>
          </a:xfrm>
          <a:custGeom>
            <a:gdLst>
              <a:gd name="connsiteX0" fmla="*/ 1542541 w 12192000"/>
              <a:gd name="connsiteY0" fmla="*/ 725 h 3479993"/>
              <a:gd name="connsiteX1" fmla="*/ 2095500 w 12192000"/>
              <a:gd name="connsiteY1" fmla="*/ 25593 h 3479993"/>
              <a:gd name="connsiteX2" fmla="*/ 4940300 w 12192000"/>
              <a:gd name="connsiteY2" fmla="*/ 1105093 h 3479993"/>
              <a:gd name="connsiteX3" fmla="*/ 7556500 w 12192000"/>
              <a:gd name="connsiteY3" fmla="*/ 876493 h 3479993"/>
              <a:gd name="connsiteX4" fmla="*/ 12089184 w 12192000"/>
              <a:gd name="connsiteY4" fmla="*/ 2324157 h 3479993"/>
              <a:gd name="connsiteX5" fmla="*/ 12192000 w 12192000"/>
              <a:gd name="connsiteY5" fmla="*/ 2336272 h 3479993"/>
              <a:gd name="connsiteX6" fmla="*/ 12192000 w 12192000"/>
              <a:gd name="connsiteY6" fmla="*/ 3479993 h 3479993"/>
              <a:gd name="connsiteX7" fmla="*/ 0 w 12192000"/>
              <a:gd name="connsiteY7" fmla="*/ 3479993 h 3479993"/>
              <a:gd name="connsiteX8" fmla="*/ 0 w 12192000"/>
              <a:gd name="connsiteY8" fmla="*/ 217914 h 3479993"/>
              <a:gd name="connsiteX9" fmla="*/ 227614 w 12192000"/>
              <a:gd name="connsiteY9" fmla="*/ 166794 h 3479993"/>
              <a:gd name="connsiteX10" fmla="*/ 1542541 w 12192000"/>
              <a:gd name="connsiteY10" fmla="*/ 725 h 347999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3479993">
                <a:moveTo>
                  <a:pt x="1542541" y="725"/>
                </a:moveTo>
                <a:cubicBezTo>
                  <a:pt x="1728131" y="-2511"/>
                  <a:pt x="1912541" y="4956"/>
                  <a:pt x="2095500" y="25593"/>
                </a:cubicBezTo>
                <a:cubicBezTo>
                  <a:pt x="3071283" y="135660"/>
                  <a:pt x="4030133" y="963276"/>
                  <a:pt x="4940300" y="1105093"/>
                </a:cubicBezTo>
                <a:cubicBezTo>
                  <a:pt x="5850468" y="1246910"/>
                  <a:pt x="6273800" y="666943"/>
                  <a:pt x="7556500" y="876493"/>
                </a:cubicBezTo>
                <a:cubicBezTo>
                  <a:pt x="8678862" y="1059849"/>
                  <a:pt x="10708746" y="2105351"/>
                  <a:pt x="12089184" y="2324157"/>
                </a:cubicBezTo>
                <a:lnTo>
                  <a:pt x="12192000" y="2336272"/>
                </a:lnTo>
                <a:lnTo>
                  <a:pt x="12192000" y="3479993"/>
                </a:lnTo>
                <a:lnTo>
                  <a:pt x="0" y="3479993"/>
                </a:lnTo>
                <a:lnTo>
                  <a:pt x="0" y="217914"/>
                </a:lnTo>
                <a:lnTo>
                  <a:pt x="227614" y="166794"/>
                </a:lnTo>
                <a:cubicBezTo>
                  <a:pt x="670038" y="74088"/>
                  <a:pt x="1109499" y="8274"/>
                  <a:pt x="1542541" y="725"/>
                </a:cubicBezTo>
                <a:close/>
              </a:path>
            </a:pathLst>
          </a:custGeom>
          <a:gradFill flip="none" rotWithShape="1">
            <a:gsLst>
              <a:gs pos="0">
                <a:srgbClr val="2C68D9"/>
              </a:gs>
              <a:gs pos="100000">
                <a:srgbClr val="9CC1E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 title=""/>
          <p:cNvGrpSpPr/>
          <p:nvPr>
            <p:custDataLst>
              <p:tags r:id="rId12"/>
            </p:custDataLst>
          </p:nvPr>
        </p:nvGrpSpPr>
        <p:grpSpPr>
          <a:xfrm>
            <a:off x="784225" y="972185"/>
            <a:ext cx="10583545" cy="5354955"/>
            <a:chOff x="1384" y="2102"/>
            <a:chExt cx="16381" cy="7017"/>
          </a:xfrm>
        </p:grpSpPr>
        <p:sp>
          <p:nvSpPr>
            <p:cNvPr id="43" name="圆角矩形 42"/>
            <p:cNvSpPr/>
            <p:nvPr>
              <p:custDataLst>
                <p:tags r:id="rId13"/>
              </p:custDataLst>
            </p:nvPr>
          </p:nvSpPr>
          <p:spPr>
            <a:xfrm>
              <a:off x="1384" y="2394"/>
              <a:ext cx="16381" cy="6725"/>
            </a:xfrm>
            <a:prstGeom prst="roundRect">
              <a:avLst>
                <a:gd name="adj" fmla="val 11685"/>
              </a:avLst>
            </a:prstGeom>
            <a:solidFill>
              <a:schemeClr val="bg1"/>
            </a:solidFill>
            <a:ln w="15875">
              <a:solidFill>
                <a:srgbClr val="3873D2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52"/>
            <p:cNvSpPr txBox="1"/>
            <p:nvPr>
              <p:custDataLst>
                <p:tags r:id="rId14"/>
              </p:custDataLst>
            </p:nvPr>
          </p:nvSpPr>
          <p:spPr>
            <a:xfrm>
              <a:off x="2284" y="2102"/>
              <a:ext cx="1904" cy="48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solidFill>
                    <a:srgbClr val="2C68D9"/>
                  </a:solidFill>
                  <a:latin typeface="黑体" panose="02010609060101010101" charset="-122"/>
                  <a:ea typeface="黑体" panose="02010609060101010101" charset="-122"/>
                </a:rPr>
                <a:t>方法总结</a:t>
              </a:r>
              <a:endParaRPr lang="zh-CN" altLang="en-US">
                <a:solidFill>
                  <a:srgbClr val="2C68D9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52" name="等腰三角形 51"/>
            <p:cNvSpPr/>
            <p:nvPr>
              <p:custDataLst>
                <p:tags r:id="rId15"/>
              </p:custDataLst>
            </p:nvPr>
          </p:nvSpPr>
          <p:spPr>
            <a:xfrm rot="5400000">
              <a:off x="2095" y="2242"/>
              <a:ext cx="344" cy="225"/>
            </a:xfrm>
            <a:prstGeom prst="triangle">
              <a:avLst/>
            </a:prstGeom>
            <a:solidFill>
              <a:srgbClr val="2F6AD7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4" name="对象 3" title=""/>
          <p:cNvGraphicFramePr>
            <a:graphicFrameLocks noChangeAspect="1"/>
          </p:cNvGraphicFramePr>
          <p:nvPr>
            <p:custDataLst>
              <p:tags r:id="rId16"/>
            </p:custDataLst>
          </p:nvPr>
        </p:nvGraphicFramePr>
        <p:xfrm>
          <a:off x="1241425" y="1442720"/>
          <a:ext cx="11797665" cy="481457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79" name="文档" r:id="rId17" imgW="5295900" imgH="2066925" progId="Word.Document.12">
                  <p:embed/>
                </p:oleObj>
              </mc:Choice>
              <mc:Fallback>
                <p:oleObj name="文档" r:id="rId17" imgW="5295900" imgH="2066925" progId="Word.Document.12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241425" y="1442720"/>
                        <a:ext cx="11797665" cy="48145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/>
</p:sld>
</file>

<file path=ppt/slides/slide2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4"/>
            </p:custDataLst>
          </p:nvPr>
        </p:nvSpPr>
        <p:spPr>
          <a:xfrm flipH="1">
            <a:off x="-1524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5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6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latin typeface="黑体" panose="02010609060101010101" charset="-122"/>
                  <a:ea typeface="黑体" panose="02010609060101010101" charset="-122"/>
                  <a:sym typeface="+mn-ea"/>
                </a:rPr>
                <a:t>能力提升</a:t>
              </a:r>
              <a:endParaRPr lang="zh-CN" altLang="en-US" sz="2800" b="1"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7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9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10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平行四边形 8" title=""/>
          <p:cNvSpPr/>
          <p:nvPr>
            <p:custDataLst>
              <p:tags r:id="rId11"/>
            </p:custDataLst>
          </p:nvPr>
        </p:nvSpPr>
        <p:spPr>
          <a:xfrm flipH="1">
            <a:off x="-1275080" y="4347210"/>
            <a:ext cx="2383155" cy="2954020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C8E7FA">
                  <a:alpha val="100000"/>
                </a:srgbClr>
              </a:gs>
              <a:gs pos="100000">
                <a:srgbClr val="0E48D9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圆角矩形 20" title=""/>
          <p:cNvSpPr/>
          <p:nvPr>
            <p:custDataLst>
              <p:tags r:id="rId12"/>
            </p:custDataLst>
          </p:nvPr>
        </p:nvSpPr>
        <p:spPr>
          <a:xfrm>
            <a:off x="648335" y="2071370"/>
            <a:ext cx="1624965" cy="49847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E48D9"/>
              </a:gs>
              <a:gs pos="100000">
                <a:srgbClr val="387DE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思源黑体 CN Normal" panose="020b0400000000000000" pitchFamily="34" charset="-122"/>
              </a:rPr>
              <a:t>变式训练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sym typeface="思源黑体 CN Normal" panose="020b0400000000000000" pitchFamily="34" charset="-122"/>
            </a:endParaRPr>
          </a:p>
        </p:txBody>
      </p:sp>
      <p:sp>
        <p:nvSpPr>
          <p:cNvPr id="16" name="平行四边形 8" title=""/>
          <p:cNvSpPr/>
          <p:nvPr>
            <p:custDataLst>
              <p:tags r:id="rId13"/>
            </p:custDataLst>
          </p:nvPr>
        </p:nvSpPr>
        <p:spPr>
          <a:xfrm flipH="1">
            <a:off x="11117580" y="5645150"/>
            <a:ext cx="814070" cy="1009015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2762DD">
                  <a:alpha val="98000"/>
                </a:srgbClr>
              </a:gs>
              <a:gs pos="100000">
                <a:srgbClr val="DFE9C8">
                  <a:alpha val="4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9" name="组合 8" title=""/>
          <p:cNvGrpSpPr/>
          <p:nvPr>
            <p:custDataLst>
              <p:tags r:id="rId14"/>
            </p:custDataLst>
          </p:nvPr>
        </p:nvGrpSpPr>
        <p:grpSpPr>
          <a:xfrm>
            <a:off x="605155" y="1026795"/>
            <a:ext cx="10932160" cy="593090"/>
            <a:chOff x="1888" y="1594"/>
            <a:chExt cx="15338" cy="934"/>
          </a:xfrm>
        </p:grpSpPr>
        <p:grpSp>
          <p:nvGrpSpPr>
            <p:cNvPr id="11" name="组合 10"/>
            <p:cNvGrpSpPr/>
            <p:nvPr>
              <p:custDataLst>
                <p:tags r:id="rId15"/>
              </p:custDataLst>
            </p:nvPr>
          </p:nvGrpSpPr>
          <p:grpSpPr>
            <a:xfrm>
              <a:off x="1888" y="1594"/>
              <a:ext cx="15338" cy="934"/>
              <a:chOff x="1854004" y="1384000"/>
              <a:chExt cx="9661610" cy="1521016"/>
            </a:xfrm>
          </p:grpSpPr>
          <p:sp>
            <p:nvSpPr>
              <p:cNvPr id="12" name="圆角矩形 19"/>
              <p:cNvSpPr/>
              <p:nvPr>
                <p:custDataLst>
                  <p:tags r:id="rId16"/>
                </p:custDataLst>
              </p:nvPr>
            </p:nvSpPr>
            <p:spPr>
              <a:xfrm rot="5400000" flipH="1">
                <a:off x="5924301" y="-2686297"/>
                <a:ext cx="1521016" cy="9661610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14" name="圆角矩形 20"/>
              <p:cNvSpPr/>
              <p:nvPr>
                <p:custDataLst>
                  <p:tags r:id="rId17"/>
                </p:custDataLst>
              </p:nvPr>
            </p:nvSpPr>
            <p:spPr>
              <a:xfrm>
                <a:off x="1892166" y="1506137"/>
                <a:ext cx="1436109" cy="127837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思源黑体 CN Normal" panose="020b0400000000000000" pitchFamily="34" charset="-122"/>
                  </a:rPr>
                  <a:t>题型一</a:t>
                </a:r>
                <a:endParaRPr lang="zh-CN" altLang="en-US" sz="2400">
                  <a:latin typeface="黑体" panose="02010609060101010101" charset="-122"/>
                  <a:ea typeface="黑体" panose="02010609060101010101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15" name="空心弧 14"/>
              <p:cNvSpPr/>
              <p:nvPr>
                <p:custDataLst>
                  <p:tags r:id="rId18"/>
                </p:custDataLst>
              </p:nvPr>
            </p:nvSpPr>
            <p:spPr>
              <a:xfrm rot="5400000" flipH="1">
                <a:off x="10566066" y="1870496"/>
                <a:ext cx="1276741" cy="548025"/>
              </a:xfrm>
              <a:prstGeom prst="blockArc">
                <a:avLst/>
              </a:pr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ym typeface="思源黑体 CN Normal" panose="020b0400000000000000" pitchFamily="34" charset="-122"/>
                </a:endParaRPr>
              </a:p>
            </p:txBody>
          </p:sp>
        </p:grpSp>
        <p:sp>
          <p:nvSpPr>
            <p:cNvPr id="17" name="矩形 25602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4228" y="1700"/>
              <a:ext cx="12112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r>
                <a:rPr lang="zh-CN" altLang="en-US" sz="2400">
                  <a:latin typeface="黑体" panose="02010609060101010101" charset="-122"/>
                  <a:ea typeface="黑体" panose="02010609060101010101" charset="-122"/>
                </a:rPr>
                <a:t>利用空间直线的向量表示式解决问题</a:t>
              </a:r>
              <a:endPara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endParaRPr>
            </a:p>
          </p:txBody>
        </p:sp>
      </p:grpSp>
      <p:graphicFrame>
        <p:nvGraphicFramePr>
          <p:cNvPr id="3" name="对象 2" title=""/>
          <p:cNvGraphicFramePr>
            <a:graphicFrameLocks noChangeAspect="1"/>
          </p:cNvGraphicFramePr>
          <p:nvPr>
            <p:custDataLst>
              <p:tags r:id="rId20"/>
            </p:custDataLst>
          </p:nvPr>
        </p:nvGraphicFramePr>
        <p:xfrm>
          <a:off x="666750" y="2846705"/>
          <a:ext cx="12162790" cy="279844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80" name="文档" r:id="rId21" imgW="5295900" imgH="1219200" progId="Word.Document.12">
                  <p:embed/>
                </p:oleObj>
              </mc:Choice>
              <mc:Fallback>
                <p:oleObj name="文档" r:id="rId21" imgW="5295900" imgH="1219200" progId="Word.Document.12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66750" y="2846705"/>
                        <a:ext cx="12162790" cy="27984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/>
</p:sld>
</file>

<file path=ppt/slides/slide2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4"/>
            </p:custDataLst>
          </p:nvPr>
        </p:nvSpPr>
        <p:spPr>
          <a:xfrm flipH="1">
            <a:off x="-1524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5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6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latin typeface="黑体" panose="02010609060101010101" charset="-122"/>
                  <a:ea typeface="黑体" panose="02010609060101010101" charset="-122"/>
                  <a:sym typeface="+mn-ea"/>
                </a:rPr>
                <a:t>能力提升</a:t>
              </a:r>
              <a:endParaRPr lang="zh-CN" altLang="en-US" sz="2800" b="1"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7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9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10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平行四边形 8" title=""/>
          <p:cNvSpPr/>
          <p:nvPr>
            <p:custDataLst>
              <p:tags r:id="rId11"/>
            </p:custDataLst>
          </p:nvPr>
        </p:nvSpPr>
        <p:spPr>
          <a:xfrm flipH="1">
            <a:off x="-1275080" y="4347210"/>
            <a:ext cx="2383155" cy="2954020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C8E7FA">
                  <a:alpha val="100000"/>
                </a:srgbClr>
              </a:gs>
              <a:gs pos="100000">
                <a:srgbClr val="0E48D9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平行四边形 8" title=""/>
          <p:cNvSpPr/>
          <p:nvPr>
            <p:custDataLst>
              <p:tags r:id="rId12"/>
            </p:custDataLst>
          </p:nvPr>
        </p:nvSpPr>
        <p:spPr>
          <a:xfrm flipH="1">
            <a:off x="11117580" y="5645150"/>
            <a:ext cx="814070" cy="1009015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2762DD">
                  <a:alpha val="98000"/>
                </a:srgbClr>
              </a:gs>
              <a:gs pos="100000">
                <a:srgbClr val="DFE9C8">
                  <a:alpha val="4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9" name="组合 8" title=""/>
          <p:cNvGrpSpPr/>
          <p:nvPr>
            <p:custDataLst>
              <p:tags r:id="rId13"/>
            </p:custDataLst>
          </p:nvPr>
        </p:nvGrpSpPr>
        <p:grpSpPr>
          <a:xfrm>
            <a:off x="605155" y="1026795"/>
            <a:ext cx="10932160" cy="593090"/>
            <a:chOff x="1888" y="1594"/>
            <a:chExt cx="15338" cy="934"/>
          </a:xfrm>
        </p:grpSpPr>
        <p:grpSp>
          <p:nvGrpSpPr>
            <p:cNvPr id="11" name="组合 10"/>
            <p:cNvGrpSpPr/>
            <p:nvPr>
              <p:custDataLst>
                <p:tags r:id="rId14"/>
              </p:custDataLst>
            </p:nvPr>
          </p:nvGrpSpPr>
          <p:grpSpPr>
            <a:xfrm>
              <a:off x="1888" y="1594"/>
              <a:ext cx="15338" cy="934"/>
              <a:chOff x="1854004" y="1384000"/>
              <a:chExt cx="9661610" cy="1521016"/>
            </a:xfrm>
          </p:grpSpPr>
          <p:sp>
            <p:nvSpPr>
              <p:cNvPr id="12" name="圆角矩形 19"/>
              <p:cNvSpPr/>
              <p:nvPr>
                <p:custDataLst>
                  <p:tags r:id="rId15"/>
                </p:custDataLst>
              </p:nvPr>
            </p:nvSpPr>
            <p:spPr>
              <a:xfrm rot="5400000" flipH="1">
                <a:off x="5924301" y="-2686297"/>
                <a:ext cx="1521016" cy="9661610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14" name="圆角矩形 20"/>
              <p:cNvSpPr/>
              <p:nvPr>
                <p:custDataLst>
                  <p:tags r:id="rId16"/>
                </p:custDataLst>
              </p:nvPr>
            </p:nvSpPr>
            <p:spPr>
              <a:xfrm>
                <a:off x="1892166" y="1506137"/>
                <a:ext cx="1436109" cy="127837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思源黑体 CN Normal" panose="020b0400000000000000" pitchFamily="34" charset="-122"/>
                  </a:rPr>
                  <a:t>题型一</a:t>
                </a:r>
                <a:endParaRPr lang="zh-CN" altLang="en-US" sz="2400">
                  <a:latin typeface="黑体" panose="02010609060101010101" charset="-122"/>
                  <a:ea typeface="黑体" panose="02010609060101010101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15" name="空心弧 14"/>
              <p:cNvSpPr/>
              <p:nvPr>
                <p:custDataLst>
                  <p:tags r:id="rId17"/>
                </p:custDataLst>
              </p:nvPr>
            </p:nvSpPr>
            <p:spPr>
              <a:xfrm rot="5400000" flipH="1">
                <a:off x="10566066" y="1870496"/>
                <a:ext cx="1276741" cy="548025"/>
              </a:xfrm>
              <a:prstGeom prst="blockArc">
                <a:avLst/>
              </a:pr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ym typeface="思源黑体 CN Normal" panose="020b0400000000000000" pitchFamily="34" charset="-122"/>
                </a:endParaRPr>
              </a:p>
            </p:txBody>
          </p:sp>
        </p:grpSp>
        <p:sp>
          <p:nvSpPr>
            <p:cNvPr id="17" name="矩形 25602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4228" y="1700"/>
              <a:ext cx="12112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r>
                <a:rPr lang="zh-CN" altLang="en-US" sz="2400">
                  <a:latin typeface="黑体" panose="02010609060101010101" charset="-122"/>
                  <a:ea typeface="黑体" panose="02010609060101010101" charset="-122"/>
                </a:rPr>
                <a:t>利用空间直线的向量表示式解决问题</a:t>
              </a:r>
              <a:endPara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endParaRPr>
            </a:p>
          </p:txBody>
        </p:sp>
      </p:grpSp>
      <p:sp>
        <p:nvSpPr>
          <p:cNvPr id="4" name="圆角矩形 20" title=""/>
          <p:cNvSpPr/>
          <p:nvPr>
            <p:custDataLst>
              <p:tags r:id="rId19"/>
            </p:custDataLst>
          </p:nvPr>
        </p:nvSpPr>
        <p:spPr>
          <a:xfrm>
            <a:off x="648335" y="1903730"/>
            <a:ext cx="1033780" cy="49847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E48D9"/>
              </a:gs>
              <a:gs pos="100000">
                <a:srgbClr val="387DE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思源黑体 CN Normal" panose="020b0400000000000000" pitchFamily="34" charset="-122"/>
              </a:rPr>
              <a:t>解析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sym typeface="思源黑体 CN Normal" panose="020b0400000000000000" pitchFamily="34" charset="-122"/>
            </a:endParaRPr>
          </a:p>
        </p:txBody>
      </p:sp>
      <p:graphicFrame>
        <p:nvGraphicFramePr>
          <p:cNvPr id="2" name="对象 1" title=""/>
          <p:cNvGraphicFramePr>
            <a:graphicFrameLocks noChangeAspect="1"/>
          </p:cNvGraphicFramePr>
          <p:nvPr>
            <p:custDataLst>
              <p:tags r:id="rId20"/>
            </p:custDataLst>
          </p:nvPr>
        </p:nvGraphicFramePr>
        <p:xfrm>
          <a:off x="1618615" y="1902460"/>
          <a:ext cx="12473305" cy="372681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81" name="文档" r:id="rId21" imgW="5295900" imgH="1581150" progId="Word.Document.12">
                  <p:embed/>
                </p:oleObj>
              </mc:Choice>
              <mc:Fallback>
                <p:oleObj name="文档" r:id="rId21" imgW="5295900" imgH="1581150" progId="Word.Document.12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618615" y="1902460"/>
                        <a:ext cx="12473305" cy="37268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/>
</p:sld>
</file>

<file path=ppt/slides/slide2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4"/>
            </p:custDataLst>
          </p:nvPr>
        </p:nvSpPr>
        <p:spPr>
          <a:xfrm flipH="1">
            <a:off x="-1524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5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6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latin typeface="黑体" panose="02010609060101010101" charset="-122"/>
                  <a:ea typeface="黑体" panose="02010609060101010101" charset="-122"/>
                  <a:sym typeface="+mn-ea"/>
                </a:rPr>
                <a:t>能力提升</a:t>
              </a:r>
              <a:endParaRPr lang="zh-CN" altLang="en-US" sz="2800" b="1"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7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9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10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平行四边形 8" title=""/>
          <p:cNvSpPr/>
          <p:nvPr>
            <p:custDataLst>
              <p:tags r:id="rId11"/>
            </p:custDataLst>
          </p:nvPr>
        </p:nvSpPr>
        <p:spPr>
          <a:xfrm flipH="1">
            <a:off x="-1275080" y="4347210"/>
            <a:ext cx="2383155" cy="2954020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C8E7FA">
                  <a:alpha val="100000"/>
                </a:srgbClr>
              </a:gs>
              <a:gs pos="100000">
                <a:srgbClr val="0E48D9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平行四边形 8" title=""/>
          <p:cNvSpPr/>
          <p:nvPr>
            <p:custDataLst>
              <p:tags r:id="rId12"/>
            </p:custDataLst>
          </p:nvPr>
        </p:nvSpPr>
        <p:spPr>
          <a:xfrm flipH="1">
            <a:off x="11117580" y="5645150"/>
            <a:ext cx="814070" cy="1009015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2762DD">
                  <a:alpha val="98000"/>
                </a:srgbClr>
              </a:gs>
              <a:gs pos="100000">
                <a:srgbClr val="DFE9C8">
                  <a:alpha val="4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9" name="组合 8" title=""/>
          <p:cNvGrpSpPr/>
          <p:nvPr>
            <p:custDataLst>
              <p:tags r:id="rId13"/>
            </p:custDataLst>
          </p:nvPr>
        </p:nvGrpSpPr>
        <p:grpSpPr>
          <a:xfrm>
            <a:off x="605155" y="1026795"/>
            <a:ext cx="10932160" cy="593090"/>
            <a:chOff x="1888" y="1594"/>
            <a:chExt cx="15338" cy="934"/>
          </a:xfrm>
        </p:grpSpPr>
        <p:grpSp>
          <p:nvGrpSpPr>
            <p:cNvPr id="11" name="组合 10"/>
            <p:cNvGrpSpPr/>
            <p:nvPr>
              <p:custDataLst>
                <p:tags r:id="rId14"/>
              </p:custDataLst>
            </p:nvPr>
          </p:nvGrpSpPr>
          <p:grpSpPr>
            <a:xfrm>
              <a:off x="1888" y="1594"/>
              <a:ext cx="15338" cy="934"/>
              <a:chOff x="1854004" y="1384000"/>
              <a:chExt cx="9661610" cy="1521016"/>
            </a:xfrm>
          </p:grpSpPr>
          <p:sp>
            <p:nvSpPr>
              <p:cNvPr id="12" name="圆角矩形 19"/>
              <p:cNvSpPr/>
              <p:nvPr>
                <p:custDataLst>
                  <p:tags r:id="rId15"/>
                </p:custDataLst>
              </p:nvPr>
            </p:nvSpPr>
            <p:spPr>
              <a:xfrm rot="5400000" flipH="1">
                <a:off x="5924301" y="-2686297"/>
                <a:ext cx="1521016" cy="9661610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14" name="圆角矩形 20"/>
              <p:cNvSpPr/>
              <p:nvPr>
                <p:custDataLst>
                  <p:tags r:id="rId16"/>
                </p:custDataLst>
              </p:nvPr>
            </p:nvSpPr>
            <p:spPr>
              <a:xfrm>
                <a:off x="1892166" y="1506137"/>
                <a:ext cx="1436109" cy="127837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思源黑体 CN Normal" panose="020b0400000000000000" pitchFamily="34" charset="-122"/>
                  </a:rPr>
                  <a:t>题型一</a:t>
                </a:r>
                <a:endParaRPr lang="zh-CN" altLang="en-US" sz="2400">
                  <a:latin typeface="黑体" panose="02010609060101010101" charset="-122"/>
                  <a:ea typeface="黑体" panose="02010609060101010101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15" name="空心弧 14"/>
              <p:cNvSpPr/>
              <p:nvPr>
                <p:custDataLst>
                  <p:tags r:id="rId17"/>
                </p:custDataLst>
              </p:nvPr>
            </p:nvSpPr>
            <p:spPr>
              <a:xfrm rot="5400000" flipH="1">
                <a:off x="10566066" y="1870496"/>
                <a:ext cx="1276741" cy="548025"/>
              </a:xfrm>
              <a:prstGeom prst="blockArc">
                <a:avLst/>
              </a:pr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ym typeface="思源黑体 CN Normal" panose="020b0400000000000000" pitchFamily="34" charset="-122"/>
                </a:endParaRPr>
              </a:p>
            </p:txBody>
          </p:sp>
        </p:grpSp>
        <p:sp>
          <p:nvSpPr>
            <p:cNvPr id="17" name="矩形 25602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4228" y="1700"/>
              <a:ext cx="12112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r>
                <a:rPr lang="zh-CN" altLang="en-US" sz="2400">
                  <a:latin typeface="黑体" panose="02010609060101010101" charset="-122"/>
                  <a:ea typeface="黑体" panose="02010609060101010101" charset="-122"/>
                </a:rPr>
                <a:t>利用空间直线的向量表示式解决问题</a:t>
              </a:r>
              <a:endPara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charset="-122"/>
              </a:endParaRPr>
            </a:p>
          </p:txBody>
        </p:sp>
      </p:grpSp>
      <p:sp>
        <p:nvSpPr>
          <p:cNvPr id="4" name="圆角矩形 20" title=""/>
          <p:cNvSpPr/>
          <p:nvPr>
            <p:custDataLst>
              <p:tags r:id="rId19"/>
            </p:custDataLst>
          </p:nvPr>
        </p:nvSpPr>
        <p:spPr>
          <a:xfrm>
            <a:off x="648335" y="1903730"/>
            <a:ext cx="1033780" cy="49847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E48D9"/>
              </a:gs>
              <a:gs pos="100000">
                <a:srgbClr val="387DE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思源黑体 CN Normal" panose="020b0400000000000000" pitchFamily="34" charset="-122"/>
              </a:rPr>
              <a:t>解析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sym typeface="思源黑体 CN Normal" panose="020b0400000000000000" pitchFamily="34" charset="-122"/>
            </a:endParaRPr>
          </a:p>
        </p:txBody>
      </p:sp>
      <p:graphicFrame>
        <p:nvGraphicFramePr>
          <p:cNvPr id="3" name="对象 2" title=""/>
          <p:cNvGraphicFramePr>
            <a:graphicFrameLocks noChangeAspect="1"/>
          </p:cNvGraphicFramePr>
          <p:nvPr>
            <p:custDataLst>
              <p:tags r:id="rId20"/>
            </p:custDataLst>
          </p:nvPr>
        </p:nvGraphicFramePr>
        <p:xfrm>
          <a:off x="1640205" y="1689735"/>
          <a:ext cx="11755120" cy="513588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82" name="文档" r:id="rId21" imgW="5295900" imgH="2314575" progId="Word.Document.12">
                  <p:embed/>
                </p:oleObj>
              </mc:Choice>
              <mc:Fallback>
                <p:oleObj name="文档" r:id="rId21" imgW="5295900" imgH="2314575" progId="Word.Document.12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640205" y="1689735"/>
                        <a:ext cx="11755120" cy="5135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/>
</p:sld>
</file>

<file path=ppt/slides/slide2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4"/>
            </p:custDataLst>
          </p:nvPr>
        </p:nvSpPr>
        <p:spPr>
          <a:xfrm flipH="1">
            <a:off x="-1524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5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6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latin typeface="黑体" panose="02010609060101010101" charset="-122"/>
                  <a:ea typeface="黑体" panose="02010609060101010101" charset="-122"/>
                  <a:sym typeface="+mn-ea"/>
                </a:rPr>
                <a:t>能力提升</a:t>
              </a:r>
              <a:endParaRPr lang="zh-CN" altLang="en-US" sz="2800" b="1"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7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9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10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平行四边形 8" title=""/>
          <p:cNvSpPr/>
          <p:nvPr>
            <p:custDataLst>
              <p:tags r:id="rId11"/>
            </p:custDataLst>
          </p:nvPr>
        </p:nvSpPr>
        <p:spPr>
          <a:xfrm flipH="1">
            <a:off x="-1275080" y="4347210"/>
            <a:ext cx="2383155" cy="2954020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C8E7FA">
                  <a:alpha val="100000"/>
                </a:srgbClr>
              </a:gs>
              <a:gs pos="100000">
                <a:srgbClr val="0E48D9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圆角矩形 20" title=""/>
          <p:cNvSpPr/>
          <p:nvPr>
            <p:custDataLst>
              <p:tags r:id="rId12"/>
            </p:custDataLst>
          </p:nvPr>
        </p:nvSpPr>
        <p:spPr>
          <a:xfrm>
            <a:off x="648335" y="1819910"/>
            <a:ext cx="1033780" cy="49847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E48D9"/>
              </a:gs>
              <a:gs pos="100000">
                <a:srgbClr val="387DE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思源黑体 CN Normal" panose="020b0400000000000000" pitchFamily="34" charset="-122"/>
              </a:rPr>
              <a:t>例题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sym typeface="思源黑体 CN Normal" panose="020b0400000000000000" pitchFamily="34" charset="-122"/>
            </a:endParaRPr>
          </a:p>
        </p:txBody>
      </p:sp>
      <p:sp>
        <p:nvSpPr>
          <p:cNvPr id="16" name="平行四边形 8" title=""/>
          <p:cNvSpPr/>
          <p:nvPr>
            <p:custDataLst>
              <p:tags r:id="rId13"/>
            </p:custDataLst>
          </p:nvPr>
        </p:nvSpPr>
        <p:spPr>
          <a:xfrm flipH="1">
            <a:off x="11117580" y="5645150"/>
            <a:ext cx="814070" cy="1009015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2762DD">
                  <a:alpha val="98000"/>
                </a:srgbClr>
              </a:gs>
              <a:gs pos="100000">
                <a:srgbClr val="DFE9C8">
                  <a:alpha val="4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9" name="组合 8" title=""/>
          <p:cNvGrpSpPr/>
          <p:nvPr>
            <p:custDataLst>
              <p:tags r:id="rId14"/>
            </p:custDataLst>
          </p:nvPr>
        </p:nvGrpSpPr>
        <p:grpSpPr>
          <a:xfrm>
            <a:off x="605155" y="1026795"/>
            <a:ext cx="10932160" cy="593090"/>
            <a:chOff x="1888" y="1594"/>
            <a:chExt cx="15338" cy="934"/>
          </a:xfrm>
        </p:grpSpPr>
        <p:grpSp>
          <p:nvGrpSpPr>
            <p:cNvPr id="11" name="组合 10"/>
            <p:cNvGrpSpPr/>
            <p:nvPr>
              <p:custDataLst>
                <p:tags r:id="rId15"/>
              </p:custDataLst>
            </p:nvPr>
          </p:nvGrpSpPr>
          <p:grpSpPr>
            <a:xfrm>
              <a:off x="1888" y="1594"/>
              <a:ext cx="15338" cy="934"/>
              <a:chOff x="1854004" y="1384000"/>
              <a:chExt cx="9661610" cy="1521016"/>
            </a:xfrm>
          </p:grpSpPr>
          <p:sp>
            <p:nvSpPr>
              <p:cNvPr id="12" name="圆角矩形 19"/>
              <p:cNvSpPr/>
              <p:nvPr>
                <p:custDataLst>
                  <p:tags r:id="rId16"/>
                </p:custDataLst>
              </p:nvPr>
            </p:nvSpPr>
            <p:spPr>
              <a:xfrm rot="5400000" flipH="1">
                <a:off x="5924301" y="-2686297"/>
                <a:ext cx="1521016" cy="9661610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14" name="圆角矩形 20"/>
              <p:cNvSpPr/>
              <p:nvPr>
                <p:custDataLst>
                  <p:tags r:id="rId17"/>
                </p:custDataLst>
              </p:nvPr>
            </p:nvSpPr>
            <p:spPr>
              <a:xfrm>
                <a:off x="1892166" y="1506137"/>
                <a:ext cx="1436109" cy="127837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思源黑体 CN Normal" panose="020b0400000000000000" pitchFamily="34" charset="-122"/>
                  </a:rPr>
                  <a:t>题型二</a:t>
                </a:r>
                <a:endParaRPr lang="zh-CN" altLang="en-US" sz="2400">
                  <a:latin typeface="黑体" panose="02010609060101010101" charset="-122"/>
                  <a:ea typeface="黑体" panose="02010609060101010101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15" name="空心弧 14"/>
              <p:cNvSpPr/>
              <p:nvPr>
                <p:custDataLst>
                  <p:tags r:id="rId18"/>
                </p:custDataLst>
              </p:nvPr>
            </p:nvSpPr>
            <p:spPr>
              <a:xfrm rot="5400000" flipH="1">
                <a:off x="10566066" y="1870496"/>
                <a:ext cx="1276741" cy="548025"/>
              </a:xfrm>
              <a:prstGeom prst="blockArc">
                <a:avLst/>
              </a:pr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ym typeface="思源黑体 CN Normal" panose="020b0400000000000000" pitchFamily="34" charset="-122"/>
                </a:endParaRPr>
              </a:p>
            </p:txBody>
          </p:sp>
        </p:grpSp>
        <p:sp>
          <p:nvSpPr>
            <p:cNvPr id="17" name="矩形 25602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4228" y="1701"/>
              <a:ext cx="12112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r>
                <a:rPr lang="zh-CN" altLang="en-US" sz="2400">
                  <a:latin typeface="黑体" panose="02010609060101010101" charset="-122"/>
                  <a:ea typeface="黑体" panose="02010609060101010101" charset="-122"/>
                </a:rPr>
                <a:t>空间平面的向量表示式</a:t>
              </a:r>
              <a:endParaRPr lang="zh-CN" altLang="en-US" sz="240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aphicFrame>
        <p:nvGraphicFramePr>
          <p:cNvPr id="3" name="对象 2" title=""/>
          <p:cNvGraphicFramePr>
            <a:graphicFrameLocks noChangeAspect="1"/>
          </p:cNvGraphicFramePr>
          <p:nvPr>
            <p:custDataLst>
              <p:tags r:id="rId20"/>
            </p:custDataLst>
          </p:nvPr>
        </p:nvGraphicFramePr>
        <p:xfrm>
          <a:off x="1794510" y="1774825"/>
          <a:ext cx="11383645" cy="121094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83" name="文档" r:id="rId21" imgW="5295900" imgH="533400" progId="Word.Document.12">
                  <p:embed/>
                </p:oleObj>
              </mc:Choice>
              <mc:Fallback>
                <p:oleObj name="文档" r:id="rId21" imgW="5295900" imgH="533400" progId="Word.Document.12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794510" y="1774825"/>
                        <a:ext cx="11383645" cy="12109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组合 17" title=""/>
          <p:cNvGrpSpPr/>
          <p:nvPr>
            <p:custDataLst>
              <p:tags r:id="rId23"/>
            </p:custDataLst>
          </p:nvPr>
        </p:nvGrpSpPr>
        <p:grpSpPr>
          <a:xfrm>
            <a:off x="648335" y="3007360"/>
            <a:ext cx="11991975" cy="3552190"/>
            <a:chOff x="1021" y="4736"/>
            <a:chExt cx="18885" cy="5594"/>
          </a:xfrm>
        </p:grpSpPr>
        <p:sp>
          <p:nvSpPr>
            <p:cNvPr id="4" name="圆角矩形 20"/>
            <p:cNvSpPr/>
            <p:nvPr>
              <p:custDataLst>
                <p:tags r:id="rId24"/>
              </p:custDataLst>
            </p:nvPr>
          </p:nvSpPr>
          <p:spPr>
            <a:xfrm>
              <a:off x="1021" y="4736"/>
              <a:ext cx="1628" cy="78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E48D9"/>
                </a:gs>
                <a:gs pos="100000">
                  <a:srgbClr val="387DE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2400">
                  <a:latin typeface="黑体" panose="02010609060101010101" charset="-122"/>
                  <a:ea typeface="黑体" panose="02010609060101010101" charset="-122"/>
                  <a:sym typeface="思源黑体 CN Normal" panose="020b0400000000000000" pitchFamily="34" charset="-122"/>
                </a:rPr>
                <a:t>解析</a:t>
              </a:r>
              <a:endParaRPr lang="zh-CN" altLang="en-US" sz="2400">
                <a:latin typeface="黑体" panose="02010609060101010101" charset="-122"/>
                <a:ea typeface="黑体" panose="02010609060101010101" charset="-122"/>
                <a:sym typeface="思源黑体 CN Normal" panose="020b0400000000000000" pitchFamily="34" charset="-122"/>
              </a:endParaRPr>
            </a:p>
          </p:txBody>
        </p:sp>
        <p:graphicFrame>
          <p:nvGraphicFramePr>
            <p:cNvPr id="10" name="对象 9"/>
            <p:cNvGraphicFramePr>
              <a:graphicFrameLocks noChangeAspect="1"/>
            </p:cNvGraphicFramePr>
            <p:nvPr>
              <p:custDataLst>
                <p:tags r:id="rId25"/>
              </p:custDataLst>
            </p:nvPr>
          </p:nvGraphicFramePr>
          <p:xfrm>
            <a:off x="2849" y="4736"/>
            <a:ext cx="17057" cy="5594"/>
          </p:xfrm>
          <a:graphic>
            <a:graphicData uri="http://schemas.openxmlformats.org/presentationml/2006/ole">
              <mc:AlternateContent>
                <mc:Choice xmlns:v="urn:schemas-microsoft-com:vml" Requires="v">
                  <p:oleObj spid="_x0000_s1084" name="文档" r:id="rId26" imgW="4838700" imgH="1581150" progId="Word.Document.12">
                    <p:embed/>
                  </p:oleObj>
                </mc:Choice>
                <mc:Fallback>
                  <p:oleObj name="文档" r:id="rId26" imgW="4838700" imgH="1581150" progId="Word.Document.12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27"/>
                        <a:stretch>
                          <a:fillRect/>
                        </a:stretch>
                      </p:blipFill>
                      <p:spPr>
                        <a:xfrm>
                          <a:off x="2849" y="4736"/>
                          <a:ext cx="17057" cy="559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3"/>
            </p:custDataLst>
          </p:nvPr>
        </p:nvSpPr>
        <p:spPr>
          <a:xfrm flipH="1">
            <a:off x="-1524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4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5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引入新知</a:t>
              </a:r>
              <a:endParaRPr lang="zh-CN" altLang="en-US" sz="28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6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7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9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平行四边形 8" title=""/>
          <p:cNvSpPr/>
          <p:nvPr>
            <p:custDataLst>
              <p:tags r:id="rId10"/>
            </p:custDataLst>
          </p:nvPr>
        </p:nvSpPr>
        <p:spPr>
          <a:xfrm flipH="1">
            <a:off x="-1275080" y="4347210"/>
            <a:ext cx="2383155" cy="2954020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C8E7FA">
                  <a:alpha val="100000"/>
                </a:srgbClr>
              </a:gs>
              <a:gs pos="100000">
                <a:srgbClr val="0E48D9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平行四边形 8" title=""/>
          <p:cNvSpPr/>
          <p:nvPr>
            <p:custDataLst>
              <p:tags r:id="rId11"/>
            </p:custDataLst>
          </p:nvPr>
        </p:nvSpPr>
        <p:spPr>
          <a:xfrm flipH="1">
            <a:off x="11117580" y="5645150"/>
            <a:ext cx="814070" cy="1009015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2762DD">
                  <a:alpha val="98000"/>
                </a:srgbClr>
              </a:gs>
              <a:gs pos="100000">
                <a:srgbClr val="DFE9C8">
                  <a:alpha val="4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矩形 1" title=""/>
          <p:cNvSpPr/>
          <p:nvPr>
            <p:custDataLst>
              <p:tags r:id="rId12"/>
            </p:custDataLst>
          </p:nvPr>
        </p:nvSpPr>
        <p:spPr>
          <a:xfrm>
            <a:off x="1196975" y="898525"/>
            <a:ext cx="9919970" cy="108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28955" algn="just" fontAlgn="auto">
              <a:lnSpc>
                <a:spcPct val="135000"/>
              </a:lnSpc>
              <a:spcAft>
                <a:spcPct val="0"/>
              </a:spcAft>
            </a:pPr>
            <a:r>
              <a:rPr lang="zh-CN" altLang="zh-CN" sz="2400" kern="1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赤道式日晷：</a:t>
            </a:r>
            <a:r>
              <a:rPr lang="zh-CN" altLang="zh-CN" sz="2400" kern="1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依照使用地的纬度，使晷面平行于赤道面，且晷针与晷面垂直，是中国古代最经典的计时仪器</a:t>
            </a:r>
            <a:r>
              <a:rPr lang="en-US" altLang="zh-CN" sz="2400" kern="1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</a:t>
            </a:r>
            <a:r>
              <a:rPr lang="zh-CN" altLang="zh-CN" sz="2400" kern="1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如图</a:t>
            </a:r>
            <a:r>
              <a:rPr lang="en-US" altLang="zh-CN" sz="2400" kern="1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endParaRPr lang="zh-CN" altLang="zh-CN" sz="2400" kern="100">
              <a:effectLst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7" name="组合 6" title=""/>
          <p:cNvGrpSpPr/>
          <p:nvPr>
            <p:custDataLst>
              <p:tags r:id="rId13"/>
            </p:custDataLst>
          </p:nvPr>
        </p:nvGrpSpPr>
        <p:grpSpPr>
          <a:xfrm>
            <a:off x="2005330" y="2134235"/>
            <a:ext cx="4174490" cy="2832100"/>
            <a:chOff x="3723" y="3383"/>
            <a:chExt cx="6574" cy="4460"/>
          </a:xfrm>
        </p:grpSpPr>
        <p:pic>
          <p:nvPicPr>
            <p:cNvPr id="3" name="图片 2" descr="https://pics5.baidu.com/feed/b999a9014c086e06cac47eb7d53586f90bd1cbae.jpeg@f_auto?token=b62498333b6cecb288efbf893354c2da"/>
            <p:cNvPicPr/>
            <p:nvPr>
              <p:custDataLst>
                <p:tags r:id="rId1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149"/>
            <a:stretch>
              <a:fillRect/>
            </a:stretch>
          </p:blipFill>
          <p:spPr bwMode="auto">
            <a:xfrm>
              <a:off x="3723" y="3383"/>
              <a:ext cx="5444" cy="4460"/>
            </a:xfrm>
            <a:prstGeom prst="roundRect">
              <a:avLst/>
            </a:prstGeom>
            <a:noFill/>
            <a:ln>
              <a:noFill/>
            </a:ln>
          </p:spPr>
        </p:pic>
        <p:sp>
          <p:nvSpPr>
            <p:cNvPr id="4" name="矩形 3"/>
            <p:cNvSpPr/>
            <p:nvPr>
              <p:custDataLst>
                <p:tags r:id="rId16"/>
              </p:custDataLst>
            </p:nvPr>
          </p:nvSpPr>
          <p:spPr>
            <a:xfrm>
              <a:off x="9289" y="7118"/>
              <a:ext cx="100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2400" kern="10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图</a:t>
              </a:r>
              <a:r>
                <a:rPr lang="en-US" altLang="zh-CN" sz="2400" kern="1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1</a:t>
              </a:r>
              <a:endParaRPr lang="en-US" altLang="zh-CN" sz="2400" kern="1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组合 16" title=""/>
          <p:cNvGrpSpPr/>
          <p:nvPr>
            <p:custDataLst>
              <p:tags r:id="rId17"/>
            </p:custDataLst>
          </p:nvPr>
        </p:nvGrpSpPr>
        <p:grpSpPr>
          <a:xfrm>
            <a:off x="6257290" y="2094230"/>
            <a:ext cx="3665855" cy="2970530"/>
            <a:chOff x="9854" y="3298"/>
            <a:chExt cx="5773" cy="4678"/>
          </a:xfrm>
        </p:grpSpPr>
        <p:pic>
          <p:nvPicPr>
            <p:cNvPr id="14" name="图片 13"/>
            <p:cNvPicPr/>
            <p:nvPr>
              <p:custDataLst>
                <p:tags r:id="rId19"/>
              </p:custDataLst>
            </p:nvPr>
          </p:nvPicPr>
          <p:blipFill>
            <a:blip r:embed="rId1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854" y="3298"/>
              <a:ext cx="5262" cy="4679"/>
            </a:xfrm>
            <a:prstGeom prst="rect">
              <a:avLst/>
            </a:prstGeom>
          </p:spPr>
        </p:pic>
        <p:sp>
          <p:nvSpPr>
            <p:cNvPr id="15" name="矩形 14"/>
            <p:cNvSpPr/>
            <p:nvPr>
              <p:custDataLst>
                <p:tags r:id="rId20"/>
              </p:custDataLst>
            </p:nvPr>
          </p:nvSpPr>
          <p:spPr>
            <a:xfrm>
              <a:off x="14619" y="7096"/>
              <a:ext cx="1008" cy="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2400" kern="10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图</a:t>
              </a:r>
              <a:r>
                <a:rPr lang="en-US" altLang="zh-CN" sz="2400" kern="10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2</a:t>
              </a:r>
              <a:endParaRPr lang="zh-CN" altLang="en-US" sz="24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矩形 23" title=""/>
          <p:cNvSpPr/>
          <p:nvPr>
            <p:custDataLst>
              <p:tags r:id="rId21"/>
            </p:custDataLst>
          </p:nvPr>
        </p:nvSpPr>
        <p:spPr>
          <a:xfrm>
            <a:off x="1108710" y="5291455"/>
            <a:ext cx="9831705" cy="10725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528955" fontAlgn="auto">
              <a:lnSpc>
                <a:spcPct val="130000"/>
              </a:lnSpc>
            </a:pPr>
            <a:r>
              <a:rPr lang="zh-CN" altLang="zh-CN" sz="24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如</a:t>
            </a:r>
            <a:r>
              <a:rPr lang="zh-CN" altLang="zh-CN" sz="2400" kern="100" smtClean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图</a:t>
            </a:r>
            <a:r>
              <a:rPr lang="en-US" altLang="zh-CN" sz="2400" kern="100" smtClean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400" kern="100" smtClean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zh-CN" altLang="zh-CN" sz="24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如何用向量表示</a:t>
            </a:r>
            <a:r>
              <a:rPr lang="zh-CN" altLang="zh-CN" sz="2400" kern="100" smtClean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点</a:t>
            </a:r>
            <a:r>
              <a:rPr lang="en-US" altLang="zh-CN" sz="2400" i="1" kern="100" smtClean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B</a:t>
            </a:r>
            <a:r>
              <a:rPr lang="zh-CN" altLang="zh-CN" sz="24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的位置</a:t>
            </a:r>
            <a:r>
              <a:rPr lang="en-US" altLang="zh-CN" sz="24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?</a:t>
            </a:r>
            <a:r>
              <a:rPr lang="zh-CN" altLang="zh-CN" sz="24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如何用向量表示投影直线的位置</a:t>
            </a:r>
            <a:r>
              <a:rPr lang="en-US" altLang="zh-CN" sz="24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?</a:t>
            </a:r>
            <a:r>
              <a:rPr lang="zh-CN" altLang="zh-CN" sz="24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如何用向量表示晷面的位置</a:t>
            </a:r>
            <a:r>
              <a:rPr lang="en-US" altLang="zh-CN" sz="24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? </a:t>
            </a:r>
            <a:endParaRPr lang="zh-CN" altLang="zh-CN" sz="2400" kern="100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  <a:p>
            <a:endParaRPr lang="zh-CN" altLang="en-US" sz="2400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4"/>
            </p:custDataLst>
          </p:nvPr>
        </p:nvSpPr>
        <p:spPr>
          <a:xfrm flipH="1">
            <a:off x="-1524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5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6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latin typeface="黑体" panose="02010609060101010101" charset="-122"/>
                  <a:ea typeface="黑体" panose="02010609060101010101" charset="-122"/>
                  <a:sym typeface="+mn-ea"/>
                </a:rPr>
                <a:t>能力提升</a:t>
              </a:r>
              <a:endParaRPr lang="zh-CN" altLang="en-US" sz="2800" b="1"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7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9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10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平行四边形 8" title=""/>
          <p:cNvSpPr/>
          <p:nvPr>
            <p:custDataLst>
              <p:tags r:id="rId11"/>
            </p:custDataLst>
          </p:nvPr>
        </p:nvSpPr>
        <p:spPr>
          <a:xfrm flipH="1">
            <a:off x="-1275080" y="4347210"/>
            <a:ext cx="2383155" cy="2954020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C8E7FA">
                  <a:alpha val="100000"/>
                </a:srgbClr>
              </a:gs>
              <a:gs pos="100000">
                <a:srgbClr val="0E48D9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圆角矩形 20" title=""/>
          <p:cNvSpPr/>
          <p:nvPr>
            <p:custDataLst>
              <p:tags r:id="rId12"/>
            </p:custDataLst>
          </p:nvPr>
        </p:nvSpPr>
        <p:spPr>
          <a:xfrm>
            <a:off x="648335" y="1819910"/>
            <a:ext cx="1033780" cy="49847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E48D9"/>
              </a:gs>
              <a:gs pos="100000">
                <a:srgbClr val="387DE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思源黑体 CN Normal" panose="020b0400000000000000" pitchFamily="34" charset="-122"/>
              </a:rPr>
              <a:t>例题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sym typeface="思源黑体 CN Normal" panose="020b0400000000000000" pitchFamily="34" charset="-122"/>
            </a:endParaRPr>
          </a:p>
        </p:txBody>
      </p:sp>
      <p:sp>
        <p:nvSpPr>
          <p:cNvPr id="16" name="平行四边形 8" title=""/>
          <p:cNvSpPr/>
          <p:nvPr>
            <p:custDataLst>
              <p:tags r:id="rId13"/>
            </p:custDataLst>
          </p:nvPr>
        </p:nvSpPr>
        <p:spPr>
          <a:xfrm flipH="1">
            <a:off x="11117580" y="5645150"/>
            <a:ext cx="814070" cy="1009015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2762DD">
                  <a:alpha val="98000"/>
                </a:srgbClr>
              </a:gs>
              <a:gs pos="100000">
                <a:srgbClr val="DFE9C8">
                  <a:alpha val="4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9" name="组合 8" title=""/>
          <p:cNvGrpSpPr/>
          <p:nvPr>
            <p:custDataLst>
              <p:tags r:id="rId14"/>
            </p:custDataLst>
          </p:nvPr>
        </p:nvGrpSpPr>
        <p:grpSpPr>
          <a:xfrm>
            <a:off x="605155" y="1026795"/>
            <a:ext cx="10932160" cy="593090"/>
            <a:chOff x="1888" y="1594"/>
            <a:chExt cx="15338" cy="934"/>
          </a:xfrm>
        </p:grpSpPr>
        <p:grpSp>
          <p:nvGrpSpPr>
            <p:cNvPr id="11" name="组合 10"/>
            <p:cNvGrpSpPr/>
            <p:nvPr>
              <p:custDataLst>
                <p:tags r:id="rId15"/>
              </p:custDataLst>
            </p:nvPr>
          </p:nvGrpSpPr>
          <p:grpSpPr>
            <a:xfrm>
              <a:off x="1888" y="1594"/>
              <a:ext cx="15338" cy="934"/>
              <a:chOff x="1854004" y="1384000"/>
              <a:chExt cx="9661610" cy="1521016"/>
            </a:xfrm>
          </p:grpSpPr>
          <p:sp>
            <p:nvSpPr>
              <p:cNvPr id="12" name="圆角矩形 19"/>
              <p:cNvSpPr/>
              <p:nvPr>
                <p:custDataLst>
                  <p:tags r:id="rId16"/>
                </p:custDataLst>
              </p:nvPr>
            </p:nvSpPr>
            <p:spPr>
              <a:xfrm rot="5400000" flipH="1">
                <a:off x="5924301" y="-2686297"/>
                <a:ext cx="1521016" cy="9661610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14" name="圆角矩形 20"/>
              <p:cNvSpPr/>
              <p:nvPr>
                <p:custDataLst>
                  <p:tags r:id="rId17"/>
                </p:custDataLst>
              </p:nvPr>
            </p:nvSpPr>
            <p:spPr>
              <a:xfrm>
                <a:off x="1892166" y="1506137"/>
                <a:ext cx="1436109" cy="127837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思源黑体 CN Normal" panose="020b0400000000000000" pitchFamily="34" charset="-122"/>
                  </a:rPr>
                  <a:t>题型二</a:t>
                </a:r>
                <a:endParaRPr lang="zh-CN" altLang="en-US" sz="2400">
                  <a:latin typeface="黑体" panose="02010609060101010101" charset="-122"/>
                  <a:ea typeface="黑体" panose="02010609060101010101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15" name="空心弧 14"/>
              <p:cNvSpPr/>
              <p:nvPr>
                <p:custDataLst>
                  <p:tags r:id="rId18"/>
                </p:custDataLst>
              </p:nvPr>
            </p:nvSpPr>
            <p:spPr>
              <a:xfrm rot="5400000" flipH="1">
                <a:off x="10566066" y="1870496"/>
                <a:ext cx="1276741" cy="548025"/>
              </a:xfrm>
              <a:prstGeom prst="blockArc">
                <a:avLst/>
              </a:pr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ym typeface="思源黑体 CN Normal" panose="020b0400000000000000" pitchFamily="34" charset="-122"/>
                </a:endParaRPr>
              </a:p>
            </p:txBody>
          </p:sp>
        </p:grpSp>
        <p:sp>
          <p:nvSpPr>
            <p:cNvPr id="17" name="矩形 25602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4228" y="1701"/>
              <a:ext cx="12112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r>
                <a:rPr lang="zh-CN" altLang="en-US" sz="2400">
                  <a:latin typeface="黑体" panose="02010609060101010101" charset="-122"/>
                  <a:ea typeface="黑体" panose="02010609060101010101" charset="-122"/>
                </a:rPr>
                <a:t>空间平面的向量表示式</a:t>
              </a:r>
              <a:endParaRPr lang="zh-CN" altLang="en-US" sz="240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4" name="圆角矩形 20" title=""/>
          <p:cNvSpPr/>
          <p:nvPr>
            <p:custDataLst>
              <p:tags r:id="rId20"/>
            </p:custDataLst>
          </p:nvPr>
        </p:nvSpPr>
        <p:spPr>
          <a:xfrm>
            <a:off x="648335" y="3007360"/>
            <a:ext cx="1033780" cy="49847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E48D9"/>
              </a:gs>
              <a:gs pos="100000">
                <a:srgbClr val="387DE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思源黑体 CN Normal" panose="020b0400000000000000" pitchFamily="34" charset="-122"/>
              </a:rPr>
              <a:t>解析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sym typeface="思源黑体 CN Normal" panose="020b0400000000000000" pitchFamily="34" charset="-122"/>
            </a:endParaRPr>
          </a:p>
        </p:txBody>
      </p:sp>
      <p:graphicFrame>
        <p:nvGraphicFramePr>
          <p:cNvPr id="6" name="对象 5" title=""/>
          <p:cNvGraphicFramePr>
            <a:graphicFrameLocks noChangeAspect="1"/>
          </p:cNvGraphicFramePr>
          <p:nvPr>
            <p:custDataLst>
              <p:tags r:id="rId21"/>
            </p:custDataLst>
          </p:nvPr>
        </p:nvGraphicFramePr>
        <p:xfrm>
          <a:off x="1794510" y="1774825"/>
          <a:ext cx="11383645" cy="121094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85" name="文档" r:id="rId22" imgW="5295900" imgH="533400" progId="Word.Document.12">
                  <p:embed/>
                </p:oleObj>
              </mc:Choice>
              <mc:Fallback>
                <p:oleObj name="文档" r:id="rId22" imgW="5295900" imgH="533400" progId="Word.Document.12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794510" y="1774825"/>
                        <a:ext cx="11383645" cy="12109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 title=""/>
          <p:cNvGraphicFramePr>
            <a:graphicFrameLocks noChangeAspect="1"/>
          </p:cNvGraphicFramePr>
          <p:nvPr>
            <p:custDataLst>
              <p:tags r:id="rId24"/>
            </p:custDataLst>
          </p:nvPr>
        </p:nvGraphicFramePr>
        <p:xfrm>
          <a:off x="1808480" y="3007360"/>
          <a:ext cx="8830310" cy="344424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86" name="文档" r:id="rId25" imgW="3933825" imgH="1562100" progId="Word.Document.12">
                  <p:embed/>
                </p:oleObj>
              </mc:Choice>
              <mc:Fallback>
                <p:oleObj name="文档" r:id="rId25" imgW="3933825" imgH="1562100" progId="Word.Document.12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808480" y="3007360"/>
                        <a:ext cx="8830310" cy="3444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/>
</p:sld>
</file>

<file path=ppt/slides/slide3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4"/>
            </p:custDataLst>
          </p:nvPr>
        </p:nvSpPr>
        <p:spPr>
          <a:xfrm flipH="1">
            <a:off x="-1524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5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6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latin typeface="黑体" panose="02010609060101010101" charset="-122"/>
                  <a:ea typeface="黑体" panose="02010609060101010101" charset="-122"/>
                  <a:sym typeface="+mn-ea"/>
                </a:rPr>
                <a:t>能力提升</a:t>
              </a:r>
              <a:endParaRPr lang="zh-CN" altLang="en-US" sz="2800" b="1"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7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9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10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任意多边形: 形状 50" title=""/>
          <p:cNvSpPr/>
          <p:nvPr>
            <p:custDataLst>
              <p:tags r:id="rId11"/>
            </p:custDataLst>
          </p:nvPr>
        </p:nvSpPr>
        <p:spPr>
          <a:xfrm>
            <a:off x="-635" y="3378200"/>
            <a:ext cx="12192000" cy="3479800"/>
          </a:xfrm>
          <a:custGeom>
            <a:gdLst>
              <a:gd name="connsiteX0" fmla="*/ 1542541 w 12192000"/>
              <a:gd name="connsiteY0" fmla="*/ 725 h 3479993"/>
              <a:gd name="connsiteX1" fmla="*/ 2095500 w 12192000"/>
              <a:gd name="connsiteY1" fmla="*/ 25593 h 3479993"/>
              <a:gd name="connsiteX2" fmla="*/ 4940300 w 12192000"/>
              <a:gd name="connsiteY2" fmla="*/ 1105093 h 3479993"/>
              <a:gd name="connsiteX3" fmla="*/ 7556500 w 12192000"/>
              <a:gd name="connsiteY3" fmla="*/ 876493 h 3479993"/>
              <a:gd name="connsiteX4" fmla="*/ 12089184 w 12192000"/>
              <a:gd name="connsiteY4" fmla="*/ 2324157 h 3479993"/>
              <a:gd name="connsiteX5" fmla="*/ 12192000 w 12192000"/>
              <a:gd name="connsiteY5" fmla="*/ 2336272 h 3479993"/>
              <a:gd name="connsiteX6" fmla="*/ 12192000 w 12192000"/>
              <a:gd name="connsiteY6" fmla="*/ 3479993 h 3479993"/>
              <a:gd name="connsiteX7" fmla="*/ 0 w 12192000"/>
              <a:gd name="connsiteY7" fmla="*/ 3479993 h 3479993"/>
              <a:gd name="connsiteX8" fmla="*/ 0 w 12192000"/>
              <a:gd name="connsiteY8" fmla="*/ 217914 h 3479993"/>
              <a:gd name="connsiteX9" fmla="*/ 227614 w 12192000"/>
              <a:gd name="connsiteY9" fmla="*/ 166794 h 3479993"/>
              <a:gd name="connsiteX10" fmla="*/ 1542541 w 12192000"/>
              <a:gd name="connsiteY10" fmla="*/ 725 h 347999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3479993">
                <a:moveTo>
                  <a:pt x="1542541" y="725"/>
                </a:moveTo>
                <a:cubicBezTo>
                  <a:pt x="1728131" y="-2511"/>
                  <a:pt x="1912541" y="4956"/>
                  <a:pt x="2095500" y="25593"/>
                </a:cubicBezTo>
                <a:cubicBezTo>
                  <a:pt x="3071283" y="135660"/>
                  <a:pt x="4030133" y="963276"/>
                  <a:pt x="4940300" y="1105093"/>
                </a:cubicBezTo>
                <a:cubicBezTo>
                  <a:pt x="5850468" y="1246910"/>
                  <a:pt x="6273800" y="666943"/>
                  <a:pt x="7556500" y="876493"/>
                </a:cubicBezTo>
                <a:cubicBezTo>
                  <a:pt x="8678862" y="1059849"/>
                  <a:pt x="10708746" y="2105351"/>
                  <a:pt x="12089184" y="2324157"/>
                </a:cubicBezTo>
                <a:lnTo>
                  <a:pt x="12192000" y="2336272"/>
                </a:lnTo>
                <a:lnTo>
                  <a:pt x="12192000" y="3479993"/>
                </a:lnTo>
                <a:lnTo>
                  <a:pt x="0" y="3479993"/>
                </a:lnTo>
                <a:lnTo>
                  <a:pt x="0" y="217914"/>
                </a:lnTo>
                <a:lnTo>
                  <a:pt x="227614" y="166794"/>
                </a:lnTo>
                <a:cubicBezTo>
                  <a:pt x="670038" y="74088"/>
                  <a:pt x="1109499" y="8274"/>
                  <a:pt x="1542541" y="725"/>
                </a:cubicBezTo>
                <a:close/>
              </a:path>
            </a:pathLst>
          </a:custGeom>
          <a:gradFill flip="none" rotWithShape="1">
            <a:gsLst>
              <a:gs pos="0">
                <a:srgbClr val="2C68D9"/>
              </a:gs>
              <a:gs pos="100000">
                <a:srgbClr val="9CC1E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 title=""/>
          <p:cNvGrpSpPr/>
          <p:nvPr>
            <p:custDataLst>
              <p:tags r:id="rId12"/>
            </p:custDataLst>
          </p:nvPr>
        </p:nvGrpSpPr>
        <p:grpSpPr>
          <a:xfrm>
            <a:off x="784225" y="972185"/>
            <a:ext cx="10583545" cy="5354955"/>
            <a:chOff x="1384" y="2102"/>
            <a:chExt cx="16381" cy="7017"/>
          </a:xfrm>
        </p:grpSpPr>
        <p:sp>
          <p:nvSpPr>
            <p:cNvPr id="43" name="圆角矩形 42"/>
            <p:cNvSpPr/>
            <p:nvPr>
              <p:custDataLst>
                <p:tags r:id="rId13"/>
              </p:custDataLst>
            </p:nvPr>
          </p:nvSpPr>
          <p:spPr>
            <a:xfrm>
              <a:off x="1384" y="2394"/>
              <a:ext cx="16381" cy="6725"/>
            </a:xfrm>
            <a:prstGeom prst="roundRect">
              <a:avLst>
                <a:gd name="adj" fmla="val 11685"/>
              </a:avLst>
            </a:prstGeom>
            <a:solidFill>
              <a:schemeClr val="bg1"/>
            </a:solidFill>
            <a:ln w="15875">
              <a:solidFill>
                <a:srgbClr val="3873D2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52"/>
            <p:cNvSpPr txBox="1"/>
            <p:nvPr>
              <p:custDataLst>
                <p:tags r:id="rId14"/>
              </p:custDataLst>
            </p:nvPr>
          </p:nvSpPr>
          <p:spPr>
            <a:xfrm>
              <a:off x="2284" y="2102"/>
              <a:ext cx="1904" cy="48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solidFill>
                    <a:srgbClr val="2C68D9"/>
                  </a:solidFill>
                  <a:latin typeface="黑体" panose="02010609060101010101" charset="-122"/>
                  <a:ea typeface="黑体" panose="02010609060101010101" charset="-122"/>
                </a:rPr>
                <a:t>方法总结</a:t>
              </a:r>
              <a:endParaRPr lang="zh-CN" altLang="en-US">
                <a:solidFill>
                  <a:srgbClr val="2C68D9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52" name="等腰三角形 51"/>
            <p:cNvSpPr/>
            <p:nvPr>
              <p:custDataLst>
                <p:tags r:id="rId15"/>
              </p:custDataLst>
            </p:nvPr>
          </p:nvSpPr>
          <p:spPr>
            <a:xfrm rot="5400000">
              <a:off x="2095" y="2242"/>
              <a:ext cx="344" cy="225"/>
            </a:xfrm>
            <a:prstGeom prst="triangle">
              <a:avLst/>
            </a:prstGeom>
            <a:solidFill>
              <a:srgbClr val="2F6AD7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" name="对象 2" title=""/>
          <p:cNvGraphicFramePr>
            <a:graphicFrameLocks noChangeAspect="1"/>
          </p:cNvGraphicFramePr>
          <p:nvPr>
            <p:custDataLst>
              <p:tags r:id="rId16"/>
            </p:custDataLst>
          </p:nvPr>
        </p:nvGraphicFramePr>
        <p:xfrm>
          <a:off x="959485" y="1997075"/>
          <a:ext cx="11478895" cy="395033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87" name="文档" r:id="rId17" imgW="5295900" imgH="1857375" progId="Word.Document.12">
                  <p:embed/>
                </p:oleObj>
              </mc:Choice>
              <mc:Fallback>
                <p:oleObj name="文档" r:id="rId17" imgW="5295900" imgH="1857375" progId="Word.Document.12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959485" y="1997075"/>
                        <a:ext cx="11478895" cy="3950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/>
</p:sld>
</file>

<file path=ppt/slides/slide3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4"/>
            </p:custDataLst>
          </p:nvPr>
        </p:nvSpPr>
        <p:spPr>
          <a:xfrm flipH="1">
            <a:off x="-1524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5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6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latin typeface="黑体" panose="02010609060101010101" charset="-122"/>
                  <a:ea typeface="黑体" panose="02010609060101010101" charset="-122"/>
                  <a:sym typeface="+mn-ea"/>
                </a:rPr>
                <a:t>能力提升</a:t>
              </a:r>
              <a:endParaRPr lang="zh-CN" altLang="en-US" sz="2800" b="1"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7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9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10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任意多边形: 形状 50" title=""/>
          <p:cNvSpPr/>
          <p:nvPr>
            <p:custDataLst>
              <p:tags r:id="rId11"/>
            </p:custDataLst>
          </p:nvPr>
        </p:nvSpPr>
        <p:spPr>
          <a:xfrm>
            <a:off x="-635" y="3378200"/>
            <a:ext cx="12192000" cy="3479800"/>
          </a:xfrm>
          <a:custGeom>
            <a:gdLst>
              <a:gd name="connsiteX0" fmla="*/ 1542541 w 12192000"/>
              <a:gd name="connsiteY0" fmla="*/ 725 h 3479993"/>
              <a:gd name="connsiteX1" fmla="*/ 2095500 w 12192000"/>
              <a:gd name="connsiteY1" fmla="*/ 25593 h 3479993"/>
              <a:gd name="connsiteX2" fmla="*/ 4940300 w 12192000"/>
              <a:gd name="connsiteY2" fmla="*/ 1105093 h 3479993"/>
              <a:gd name="connsiteX3" fmla="*/ 7556500 w 12192000"/>
              <a:gd name="connsiteY3" fmla="*/ 876493 h 3479993"/>
              <a:gd name="connsiteX4" fmla="*/ 12089184 w 12192000"/>
              <a:gd name="connsiteY4" fmla="*/ 2324157 h 3479993"/>
              <a:gd name="connsiteX5" fmla="*/ 12192000 w 12192000"/>
              <a:gd name="connsiteY5" fmla="*/ 2336272 h 3479993"/>
              <a:gd name="connsiteX6" fmla="*/ 12192000 w 12192000"/>
              <a:gd name="connsiteY6" fmla="*/ 3479993 h 3479993"/>
              <a:gd name="connsiteX7" fmla="*/ 0 w 12192000"/>
              <a:gd name="connsiteY7" fmla="*/ 3479993 h 3479993"/>
              <a:gd name="connsiteX8" fmla="*/ 0 w 12192000"/>
              <a:gd name="connsiteY8" fmla="*/ 217914 h 3479993"/>
              <a:gd name="connsiteX9" fmla="*/ 227614 w 12192000"/>
              <a:gd name="connsiteY9" fmla="*/ 166794 h 3479993"/>
              <a:gd name="connsiteX10" fmla="*/ 1542541 w 12192000"/>
              <a:gd name="connsiteY10" fmla="*/ 725 h 347999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3479993">
                <a:moveTo>
                  <a:pt x="1542541" y="725"/>
                </a:moveTo>
                <a:cubicBezTo>
                  <a:pt x="1728131" y="-2511"/>
                  <a:pt x="1912541" y="4956"/>
                  <a:pt x="2095500" y="25593"/>
                </a:cubicBezTo>
                <a:cubicBezTo>
                  <a:pt x="3071283" y="135660"/>
                  <a:pt x="4030133" y="963276"/>
                  <a:pt x="4940300" y="1105093"/>
                </a:cubicBezTo>
                <a:cubicBezTo>
                  <a:pt x="5850468" y="1246910"/>
                  <a:pt x="6273800" y="666943"/>
                  <a:pt x="7556500" y="876493"/>
                </a:cubicBezTo>
                <a:cubicBezTo>
                  <a:pt x="8678862" y="1059849"/>
                  <a:pt x="10708746" y="2105351"/>
                  <a:pt x="12089184" y="2324157"/>
                </a:cubicBezTo>
                <a:lnTo>
                  <a:pt x="12192000" y="2336272"/>
                </a:lnTo>
                <a:lnTo>
                  <a:pt x="12192000" y="3479993"/>
                </a:lnTo>
                <a:lnTo>
                  <a:pt x="0" y="3479993"/>
                </a:lnTo>
                <a:lnTo>
                  <a:pt x="0" y="217914"/>
                </a:lnTo>
                <a:lnTo>
                  <a:pt x="227614" y="166794"/>
                </a:lnTo>
                <a:cubicBezTo>
                  <a:pt x="670038" y="74088"/>
                  <a:pt x="1109499" y="8274"/>
                  <a:pt x="1542541" y="725"/>
                </a:cubicBezTo>
                <a:close/>
              </a:path>
            </a:pathLst>
          </a:custGeom>
          <a:gradFill flip="none" rotWithShape="1">
            <a:gsLst>
              <a:gs pos="0">
                <a:srgbClr val="2C68D9"/>
              </a:gs>
              <a:gs pos="100000">
                <a:srgbClr val="9CC1E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 title=""/>
          <p:cNvGrpSpPr/>
          <p:nvPr>
            <p:custDataLst>
              <p:tags r:id="rId12"/>
            </p:custDataLst>
          </p:nvPr>
        </p:nvGrpSpPr>
        <p:grpSpPr>
          <a:xfrm>
            <a:off x="784225" y="972185"/>
            <a:ext cx="10583545" cy="5354955"/>
            <a:chOff x="1384" y="2102"/>
            <a:chExt cx="16381" cy="7017"/>
          </a:xfrm>
        </p:grpSpPr>
        <p:sp>
          <p:nvSpPr>
            <p:cNvPr id="43" name="圆角矩形 42"/>
            <p:cNvSpPr/>
            <p:nvPr>
              <p:custDataLst>
                <p:tags r:id="rId13"/>
              </p:custDataLst>
            </p:nvPr>
          </p:nvSpPr>
          <p:spPr>
            <a:xfrm>
              <a:off x="1384" y="2394"/>
              <a:ext cx="16381" cy="6725"/>
            </a:xfrm>
            <a:prstGeom prst="roundRect">
              <a:avLst>
                <a:gd name="adj" fmla="val 11685"/>
              </a:avLst>
            </a:prstGeom>
            <a:solidFill>
              <a:schemeClr val="bg1"/>
            </a:solidFill>
            <a:ln w="15875">
              <a:solidFill>
                <a:srgbClr val="3873D2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52"/>
            <p:cNvSpPr txBox="1"/>
            <p:nvPr>
              <p:custDataLst>
                <p:tags r:id="rId14"/>
              </p:custDataLst>
            </p:nvPr>
          </p:nvSpPr>
          <p:spPr>
            <a:xfrm>
              <a:off x="2284" y="2102"/>
              <a:ext cx="1904" cy="48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solidFill>
                    <a:srgbClr val="2C68D9"/>
                  </a:solidFill>
                  <a:latin typeface="黑体" panose="02010609060101010101" charset="-122"/>
                  <a:ea typeface="黑体" panose="02010609060101010101" charset="-122"/>
                </a:rPr>
                <a:t>方法总结</a:t>
              </a:r>
              <a:endParaRPr lang="zh-CN" altLang="en-US">
                <a:solidFill>
                  <a:srgbClr val="2C68D9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52" name="等腰三角形 51"/>
            <p:cNvSpPr/>
            <p:nvPr>
              <p:custDataLst>
                <p:tags r:id="rId15"/>
              </p:custDataLst>
            </p:nvPr>
          </p:nvSpPr>
          <p:spPr>
            <a:xfrm rot="5400000">
              <a:off x="2095" y="2242"/>
              <a:ext cx="344" cy="225"/>
            </a:xfrm>
            <a:prstGeom prst="triangle">
              <a:avLst/>
            </a:prstGeom>
            <a:solidFill>
              <a:srgbClr val="2F6AD7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" name="对象 2" title=""/>
          <p:cNvGraphicFramePr>
            <a:graphicFrameLocks noChangeAspect="1"/>
          </p:cNvGraphicFramePr>
          <p:nvPr>
            <p:custDataLst>
              <p:tags r:id="rId16"/>
            </p:custDataLst>
          </p:nvPr>
        </p:nvGraphicFramePr>
        <p:xfrm>
          <a:off x="882015" y="1376680"/>
          <a:ext cx="14562455" cy="486537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88" name="文档" r:id="rId17" imgW="6600825" imgH="2238375" progId="Word.Document.12">
                  <p:embed/>
                </p:oleObj>
              </mc:Choice>
              <mc:Fallback>
                <p:oleObj name="文档" r:id="rId17" imgW="6600825" imgH="2238375" progId="Word.Document.12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882015" y="1376680"/>
                        <a:ext cx="14562455" cy="48653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/>
</p:sld>
</file>

<file path=ppt/slides/slide3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4"/>
            </p:custDataLst>
          </p:nvPr>
        </p:nvSpPr>
        <p:spPr>
          <a:xfrm flipH="1">
            <a:off x="-1524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5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6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latin typeface="黑体" panose="02010609060101010101" charset="-122"/>
                  <a:ea typeface="黑体" panose="02010609060101010101" charset="-122"/>
                  <a:sym typeface="+mn-ea"/>
                </a:rPr>
                <a:t>能力提升</a:t>
              </a:r>
              <a:endParaRPr lang="zh-CN" altLang="en-US" sz="2800" b="1"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7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9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10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平行四边形 8" title=""/>
          <p:cNvSpPr/>
          <p:nvPr>
            <p:custDataLst>
              <p:tags r:id="rId11"/>
            </p:custDataLst>
          </p:nvPr>
        </p:nvSpPr>
        <p:spPr>
          <a:xfrm flipH="1">
            <a:off x="-1275080" y="4347210"/>
            <a:ext cx="2383155" cy="2954020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C8E7FA">
                  <a:alpha val="100000"/>
                </a:srgbClr>
              </a:gs>
              <a:gs pos="100000">
                <a:srgbClr val="0E48D9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圆角矩形 20" title=""/>
          <p:cNvSpPr/>
          <p:nvPr>
            <p:custDataLst>
              <p:tags r:id="rId12"/>
            </p:custDataLst>
          </p:nvPr>
        </p:nvSpPr>
        <p:spPr>
          <a:xfrm>
            <a:off x="648335" y="1903730"/>
            <a:ext cx="1624965" cy="49847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E48D9"/>
              </a:gs>
              <a:gs pos="100000">
                <a:srgbClr val="387DE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思源黑体 CN Normal" panose="020b0400000000000000" pitchFamily="34" charset="-122"/>
              </a:rPr>
              <a:t>变式训练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sym typeface="思源黑体 CN Normal" panose="020b0400000000000000" pitchFamily="34" charset="-122"/>
            </a:endParaRPr>
          </a:p>
        </p:txBody>
      </p:sp>
      <p:sp>
        <p:nvSpPr>
          <p:cNvPr id="16" name="平行四边形 8" title=""/>
          <p:cNvSpPr/>
          <p:nvPr>
            <p:custDataLst>
              <p:tags r:id="rId13"/>
            </p:custDataLst>
          </p:nvPr>
        </p:nvSpPr>
        <p:spPr>
          <a:xfrm flipH="1">
            <a:off x="11117580" y="5645150"/>
            <a:ext cx="814070" cy="1009015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2762DD">
                  <a:alpha val="98000"/>
                </a:srgbClr>
              </a:gs>
              <a:gs pos="100000">
                <a:srgbClr val="DFE9C8">
                  <a:alpha val="4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2" name="组合 1" title=""/>
          <p:cNvGrpSpPr/>
          <p:nvPr>
            <p:custDataLst>
              <p:tags r:id="rId14"/>
            </p:custDataLst>
          </p:nvPr>
        </p:nvGrpSpPr>
        <p:grpSpPr>
          <a:xfrm>
            <a:off x="605155" y="1026795"/>
            <a:ext cx="10932160" cy="593090"/>
            <a:chOff x="1888" y="1594"/>
            <a:chExt cx="15338" cy="934"/>
          </a:xfrm>
        </p:grpSpPr>
        <p:grpSp>
          <p:nvGrpSpPr>
            <p:cNvPr id="4" name="组合 3"/>
            <p:cNvGrpSpPr/>
            <p:nvPr>
              <p:custDataLst>
                <p:tags r:id="rId15"/>
              </p:custDataLst>
            </p:nvPr>
          </p:nvGrpSpPr>
          <p:grpSpPr>
            <a:xfrm>
              <a:off x="1888" y="1594"/>
              <a:ext cx="15338" cy="934"/>
              <a:chOff x="1854004" y="1384000"/>
              <a:chExt cx="9661610" cy="1521016"/>
            </a:xfrm>
          </p:grpSpPr>
          <p:sp>
            <p:nvSpPr>
              <p:cNvPr id="5" name="圆角矩形 19"/>
              <p:cNvSpPr/>
              <p:nvPr>
                <p:custDataLst>
                  <p:tags r:id="rId16"/>
                </p:custDataLst>
              </p:nvPr>
            </p:nvSpPr>
            <p:spPr>
              <a:xfrm rot="5400000" flipH="1">
                <a:off x="5924301" y="-2686297"/>
                <a:ext cx="1521016" cy="9661610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6" name="圆角矩形 20"/>
              <p:cNvSpPr/>
              <p:nvPr>
                <p:custDataLst>
                  <p:tags r:id="rId17"/>
                </p:custDataLst>
              </p:nvPr>
            </p:nvSpPr>
            <p:spPr>
              <a:xfrm>
                <a:off x="1892166" y="1506137"/>
                <a:ext cx="1436109" cy="127837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思源黑体 CN Normal" panose="020b0400000000000000" pitchFamily="34" charset="-122"/>
                  </a:rPr>
                  <a:t>题型二</a:t>
                </a:r>
                <a:endParaRPr lang="zh-CN" altLang="en-US" sz="2400">
                  <a:latin typeface="黑体" panose="02010609060101010101" charset="-122"/>
                  <a:ea typeface="黑体" panose="02010609060101010101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7" name="空心弧 6"/>
              <p:cNvSpPr/>
              <p:nvPr>
                <p:custDataLst>
                  <p:tags r:id="rId18"/>
                </p:custDataLst>
              </p:nvPr>
            </p:nvSpPr>
            <p:spPr>
              <a:xfrm rot="5400000" flipH="1">
                <a:off x="10566066" y="1870496"/>
                <a:ext cx="1276741" cy="548025"/>
              </a:xfrm>
              <a:prstGeom prst="blockArc">
                <a:avLst/>
              </a:pr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ym typeface="思源黑体 CN Normal" panose="020b0400000000000000" pitchFamily="34" charset="-122"/>
                </a:endParaRPr>
              </a:p>
            </p:txBody>
          </p:sp>
        </p:grpSp>
        <p:sp>
          <p:nvSpPr>
            <p:cNvPr id="10" name="矩形 25602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4228" y="1701"/>
              <a:ext cx="12112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r>
                <a:rPr lang="zh-CN" altLang="en-US" sz="2400">
                  <a:latin typeface="黑体" panose="02010609060101010101" charset="-122"/>
                  <a:ea typeface="黑体" panose="02010609060101010101" charset="-122"/>
                </a:rPr>
                <a:t>空间平面的向量表示式</a:t>
              </a:r>
              <a:endParaRPr lang="zh-CN" altLang="en-US" sz="240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aphicFrame>
        <p:nvGraphicFramePr>
          <p:cNvPr id="18" name="对象 17" title=""/>
          <p:cNvGraphicFramePr>
            <a:graphicFrameLocks noChangeAspect="1"/>
          </p:cNvGraphicFramePr>
          <p:nvPr>
            <p:custDataLst>
              <p:tags r:id="rId20"/>
            </p:custDataLst>
          </p:nvPr>
        </p:nvGraphicFramePr>
        <p:xfrm>
          <a:off x="2364105" y="1896110"/>
          <a:ext cx="12443460" cy="208661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89" name="文档" r:id="rId21" imgW="5295900" imgH="933450" progId="Word.Document.12">
                  <p:embed/>
                </p:oleObj>
              </mc:Choice>
              <mc:Fallback>
                <p:oleObj name="文档" r:id="rId21" imgW="5295900" imgH="933450" progId="Word.Document.12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364105" y="1896110"/>
                        <a:ext cx="12443460" cy="2086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组合 21" title=""/>
          <p:cNvGrpSpPr/>
          <p:nvPr>
            <p:custDataLst>
              <p:tags r:id="rId23"/>
            </p:custDataLst>
          </p:nvPr>
        </p:nvGrpSpPr>
        <p:grpSpPr>
          <a:xfrm>
            <a:off x="648335" y="4066540"/>
            <a:ext cx="13354050" cy="2058670"/>
            <a:chOff x="1021" y="6404"/>
            <a:chExt cx="21030" cy="3242"/>
          </a:xfrm>
        </p:grpSpPr>
        <p:sp>
          <p:nvSpPr>
            <p:cNvPr id="19" name="圆角矩形 20"/>
            <p:cNvSpPr/>
            <p:nvPr>
              <p:custDataLst>
                <p:tags r:id="rId24"/>
              </p:custDataLst>
            </p:nvPr>
          </p:nvSpPr>
          <p:spPr>
            <a:xfrm>
              <a:off x="1021" y="6496"/>
              <a:ext cx="1628" cy="78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E48D9"/>
                </a:gs>
                <a:gs pos="100000">
                  <a:srgbClr val="387DE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2400">
                  <a:latin typeface="黑体" panose="02010609060101010101" charset="-122"/>
                  <a:ea typeface="黑体" panose="02010609060101010101" charset="-122"/>
                  <a:sym typeface="思源黑体 CN Normal" panose="020b0400000000000000" pitchFamily="34" charset="-122"/>
                </a:rPr>
                <a:t>解析</a:t>
              </a:r>
              <a:endParaRPr lang="zh-CN" altLang="en-US" sz="2400">
                <a:latin typeface="黑体" panose="02010609060101010101" charset="-122"/>
                <a:ea typeface="黑体" panose="02010609060101010101" charset="-122"/>
                <a:sym typeface="思源黑体 CN Normal" panose="020b0400000000000000" pitchFamily="34" charset="-122"/>
              </a:endParaRPr>
            </a:p>
          </p:txBody>
        </p:sp>
        <p:graphicFrame>
          <p:nvGraphicFramePr>
            <p:cNvPr id="21" name="对象 20"/>
            <p:cNvGraphicFramePr>
              <a:graphicFrameLocks noChangeAspect="1"/>
            </p:cNvGraphicFramePr>
            <p:nvPr>
              <p:custDataLst>
                <p:tags r:id="rId25"/>
              </p:custDataLst>
            </p:nvPr>
          </p:nvGraphicFramePr>
          <p:xfrm>
            <a:off x="2649" y="6404"/>
            <a:ext cx="19403" cy="3243"/>
          </p:xfrm>
          <a:graphic>
            <a:graphicData uri="http://schemas.openxmlformats.org/presentationml/2006/ole">
              <mc:AlternateContent>
                <mc:Choice xmlns:v="urn:schemas-microsoft-com:vml" Requires="v">
                  <p:oleObj spid="_x0000_s1090" name="文档" r:id="rId26" imgW="5295900" imgH="857250" progId="Word.Document.12">
                    <p:embed/>
                  </p:oleObj>
                </mc:Choice>
                <mc:Fallback>
                  <p:oleObj name="文档" r:id="rId26" imgW="5295900" imgH="857250" progId="Word.Document.12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27"/>
                        <a:stretch>
                          <a:fillRect/>
                        </a:stretch>
                      </p:blipFill>
                      <p:spPr>
                        <a:xfrm>
                          <a:off x="2649" y="6404"/>
                          <a:ext cx="19403" cy="324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4"/>
            </p:custDataLst>
          </p:nvPr>
        </p:nvSpPr>
        <p:spPr>
          <a:xfrm flipH="1">
            <a:off x="-1524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5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6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latin typeface="黑体" panose="02010609060101010101" charset="-122"/>
                  <a:ea typeface="黑体" panose="02010609060101010101" charset="-122"/>
                  <a:sym typeface="+mn-ea"/>
                </a:rPr>
                <a:t>能力提升</a:t>
              </a:r>
              <a:endParaRPr lang="zh-CN" altLang="en-US" sz="2800" b="1"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7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9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10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平行四边形 8" title=""/>
          <p:cNvSpPr/>
          <p:nvPr>
            <p:custDataLst>
              <p:tags r:id="rId11"/>
            </p:custDataLst>
          </p:nvPr>
        </p:nvSpPr>
        <p:spPr>
          <a:xfrm flipH="1">
            <a:off x="-1275080" y="4347210"/>
            <a:ext cx="2383155" cy="2954020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C8E7FA">
                  <a:alpha val="100000"/>
                </a:srgbClr>
              </a:gs>
              <a:gs pos="100000">
                <a:srgbClr val="0E48D9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平行四边形 8" title=""/>
          <p:cNvSpPr/>
          <p:nvPr>
            <p:custDataLst>
              <p:tags r:id="rId12"/>
            </p:custDataLst>
          </p:nvPr>
        </p:nvSpPr>
        <p:spPr>
          <a:xfrm flipH="1">
            <a:off x="11117580" y="5645150"/>
            <a:ext cx="814070" cy="1009015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2762DD">
                  <a:alpha val="98000"/>
                </a:srgbClr>
              </a:gs>
              <a:gs pos="100000">
                <a:srgbClr val="DFE9C8">
                  <a:alpha val="4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2" name="组合 1" title=""/>
          <p:cNvGrpSpPr/>
          <p:nvPr>
            <p:custDataLst>
              <p:tags r:id="rId13"/>
            </p:custDataLst>
          </p:nvPr>
        </p:nvGrpSpPr>
        <p:grpSpPr>
          <a:xfrm>
            <a:off x="605155" y="1026795"/>
            <a:ext cx="10932160" cy="593090"/>
            <a:chOff x="1888" y="1594"/>
            <a:chExt cx="15338" cy="934"/>
          </a:xfrm>
        </p:grpSpPr>
        <p:grpSp>
          <p:nvGrpSpPr>
            <p:cNvPr id="4" name="组合 3"/>
            <p:cNvGrpSpPr/>
            <p:nvPr>
              <p:custDataLst>
                <p:tags r:id="rId14"/>
              </p:custDataLst>
            </p:nvPr>
          </p:nvGrpSpPr>
          <p:grpSpPr>
            <a:xfrm>
              <a:off x="1888" y="1594"/>
              <a:ext cx="15338" cy="934"/>
              <a:chOff x="1854004" y="1384000"/>
              <a:chExt cx="9661610" cy="1521016"/>
            </a:xfrm>
          </p:grpSpPr>
          <p:sp>
            <p:nvSpPr>
              <p:cNvPr id="5" name="圆角矩形 19"/>
              <p:cNvSpPr/>
              <p:nvPr>
                <p:custDataLst>
                  <p:tags r:id="rId15"/>
                </p:custDataLst>
              </p:nvPr>
            </p:nvSpPr>
            <p:spPr>
              <a:xfrm rot="5400000" flipH="1">
                <a:off x="5924301" y="-2686297"/>
                <a:ext cx="1521016" cy="9661610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6" name="圆角矩形 20"/>
              <p:cNvSpPr/>
              <p:nvPr>
                <p:custDataLst>
                  <p:tags r:id="rId16"/>
                </p:custDataLst>
              </p:nvPr>
            </p:nvSpPr>
            <p:spPr>
              <a:xfrm>
                <a:off x="1892166" y="1506137"/>
                <a:ext cx="1436109" cy="127837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zh-CN" altLang="en-US" sz="2400">
                    <a:latin typeface="黑体" panose="02010609060101010101" charset="-122"/>
                    <a:ea typeface="黑体" panose="02010609060101010101" charset="-122"/>
                    <a:sym typeface="思源黑体 CN Normal" panose="020b0400000000000000" pitchFamily="34" charset="-122"/>
                  </a:rPr>
                  <a:t>题型二</a:t>
                </a:r>
                <a:endParaRPr lang="zh-CN" altLang="en-US" sz="2400">
                  <a:latin typeface="黑体" panose="02010609060101010101" charset="-122"/>
                  <a:ea typeface="黑体" panose="02010609060101010101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7" name="空心弧 6"/>
              <p:cNvSpPr/>
              <p:nvPr>
                <p:custDataLst>
                  <p:tags r:id="rId17"/>
                </p:custDataLst>
              </p:nvPr>
            </p:nvSpPr>
            <p:spPr>
              <a:xfrm rot="5400000" flipH="1">
                <a:off x="10566066" y="1870496"/>
                <a:ext cx="1276741" cy="548025"/>
              </a:xfrm>
              <a:prstGeom prst="blockArc">
                <a:avLst/>
              </a:pr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ym typeface="思源黑体 CN Normal" panose="020b0400000000000000" pitchFamily="34" charset="-122"/>
                </a:endParaRPr>
              </a:p>
            </p:txBody>
          </p:sp>
        </p:grpSp>
        <p:sp>
          <p:nvSpPr>
            <p:cNvPr id="10" name="矩形 25602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4228" y="1701"/>
              <a:ext cx="12112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r>
                <a:rPr lang="zh-CN" altLang="en-US" sz="2400">
                  <a:latin typeface="黑体" panose="02010609060101010101" charset="-122"/>
                  <a:ea typeface="黑体" panose="02010609060101010101" charset="-122"/>
                </a:rPr>
                <a:t>空间平面的向量表示式</a:t>
              </a:r>
              <a:endParaRPr lang="zh-CN" altLang="en-US" sz="240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aphicFrame>
        <p:nvGraphicFramePr>
          <p:cNvPr id="9" name="对象 8" title=""/>
          <p:cNvGraphicFramePr>
            <a:graphicFrameLocks noChangeAspect="1"/>
          </p:cNvGraphicFramePr>
          <p:nvPr>
            <p:custDataLst>
              <p:tags r:id="rId19"/>
            </p:custDataLst>
          </p:nvPr>
        </p:nvGraphicFramePr>
        <p:xfrm>
          <a:off x="2357755" y="1879600"/>
          <a:ext cx="12131675" cy="157162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91" name="文档" r:id="rId20" imgW="5295900" imgH="685800" progId="Word.Document.12">
                  <p:embed/>
                </p:oleObj>
              </mc:Choice>
              <mc:Fallback>
                <p:oleObj name="文档" r:id="rId20" imgW="5295900" imgH="685800" progId="Word.Document.12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357755" y="1879600"/>
                        <a:ext cx="12131675" cy="1571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组合 11" title=""/>
          <p:cNvGrpSpPr/>
          <p:nvPr>
            <p:custDataLst>
              <p:tags r:id="rId22"/>
            </p:custDataLst>
          </p:nvPr>
        </p:nvGrpSpPr>
        <p:grpSpPr>
          <a:xfrm>
            <a:off x="648335" y="3589655"/>
            <a:ext cx="12928600" cy="3101340"/>
            <a:chOff x="1021" y="5367"/>
            <a:chExt cx="20360" cy="4884"/>
          </a:xfrm>
        </p:grpSpPr>
        <p:sp>
          <p:nvSpPr>
            <p:cNvPr id="19" name="圆角矩形 20"/>
            <p:cNvSpPr/>
            <p:nvPr>
              <p:custDataLst>
                <p:tags r:id="rId23"/>
              </p:custDataLst>
            </p:nvPr>
          </p:nvSpPr>
          <p:spPr>
            <a:xfrm>
              <a:off x="1021" y="5367"/>
              <a:ext cx="1628" cy="78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E48D9"/>
                </a:gs>
                <a:gs pos="100000">
                  <a:srgbClr val="387DE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2400">
                  <a:latin typeface="黑体" panose="02010609060101010101" charset="-122"/>
                  <a:ea typeface="黑体" panose="02010609060101010101" charset="-122"/>
                  <a:sym typeface="思源黑体 CN Normal" panose="020b0400000000000000" pitchFamily="34" charset="-122"/>
                </a:rPr>
                <a:t>解析</a:t>
              </a:r>
              <a:endParaRPr lang="zh-CN" altLang="en-US" sz="2400">
                <a:latin typeface="黑体" panose="02010609060101010101" charset="-122"/>
                <a:ea typeface="黑体" panose="02010609060101010101" charset="-122"/>
                <a:sym typeface="思源黑体 CN Normal" panose="020b0400000000000000" pitchFamily="34" charset="-122"/>
              </a:endParaRPr>
            </a:p>
          </p:txBody>
        </p:sp>
        <p:graphicFrame>
          <p:nvGraphicFramePr>
            <p:cNvPr id="11" name="对象 10"/>
            <p:cNvGraphicFramePr>
              <a:graphicFrameLocks noChangeAspect="1"/>
            </p:cNvGraphicFramePr>
            <p:nvPr>
              <p:custDataLst>
                <p:tags r:id="rId24"/>
              </p:custDataLst>
            </p:nvPr>
          </p:nvGraphicFramePr>
          <p:xfrm>
            <a:off x="2797" y="5457"/>
            <a:ext cx="18585" cy="4795"/>
          </p:xfrm>
          <a:graphic>
            <a:graphicData uri="http://schemas.openxmlformats.org/presentationml/2006/ole">
              <mc:AlternateContent>
                <mc:Choice xmlns:v="urn:schemas-microsoft-com:vml" Requires="v">
                  <p:oleObj spid="_x0000_s1092" name="文档" r:id="rId25" imgW="5295900" imgH="1362075" progId="Word.Document.12">
                    <p:embed/>
                  </p:oleObj>
                </mc:Choice>
                <mc:Fallback>
                  <p:oleObj name="文档" r:id="rId25" imgW="5295900" imgH="1362075" progId="Word.Document.12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2797" y="5457"/>
                          <a:ext cx="18585" cy="479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" name="圆角矩形 20" title=""/>
          <p:cNvSpPr/>
          <p:nvPr>
            <p:custDataLst>
              <p:tags r:id="rId27"/>
            </p:custDataLst>
          </p:nvPr>
        </p:nvSpPr>
        <p:spPr>
          <a:xfrm>
            <a:off x="648335" y="1903730"/>
            <a:ext cx="1624965" cy="49847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E48D9"/>
              </a:gs>
              <a:gs pos="100000">
                <a:srgbClr val="387DE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思源黑体 CN Normal" panose="020b0400000000000000" pitchFamily="34" charset="-122"/>
              </a:rPr>
              <a:t>变式训练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sym typeface="思源黑体 CN Normal" panose="020b0400000000000000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4"/>
            </p:custDataLst>
          </p:nvPr>
        </p:nvSpPr>
        <p:spPr>
          <a:xfrm flipH="1">
            <a:off x="-1524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5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6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latin typeface="黑体" panose="02010609060101010101" charset="-122"/>
                  <a:ea typeface="黑体" panose="02010609060101010101" charset="-122"/>
                  <a:sym typeface="+mn-ea"/>
                </a:rPr>
                <a:t>课堂小结</a:t>
              </a:r>
              <a:endParaRPr lang="zh-CN" altLang="en-US" sz="2800" b="1"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7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9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10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任意多边形: 形状 50" title=""/>
          <p:cNvSpPr/>
          <p:nvPr>
            <p:custDataLst>
              <p:tags r:id="rId11"/>
            </p:custDataLst>
          </p:nvPr>
        </p:nvSpPr>
        <p:spPr>
          <a:xfrm flipH="1">
            <a:off x="0" y="3378200"/>
            <a:ext cx="12191365" cy="3479800"/>
          </a:xfrm>
          <a:custGeom>
            <a:gdLst>
              <a:gd name="connsiteX0" fmla="*/ 1542541 w 12192000"/>
              <a:gd name="connsiteY0" fmla="*/ 725 h 3479993"/>
              <a:gd name="connsiteX1" fmla="*/ 2095500 w 12192000"/>
              <a:gd name="connsiteY1" fmla="*/ 25593 h 3479993"/>
              <a:gd name="connsiteX2" fmla="*/ 4940300 w 12192000"/>
              <a:gd name="connsiteY2" fmla="*/ 1105093 h 3479993"/>
              <a:gd name="connsiteX3" fmla="*/ 7556500 w 12192000"/>
              <a:gd name="connsiteY3" fmla="*/ 876493 h 3479993"/>
              <a:gd name="connsiteX4" fmla="*/ 12089184 w 12192000"/>
              <a:gd name="connsiteY4" fmla="*/ 2324157 h 3479993"/>
              <a:gd name="connsiteX5" fmla="*/ 12192000 w 12192000"/>
              <a:gd name="connsiteY5" fmla="*/ 2336272 h 3479993"/>
              <a:gd name="connsiteX6" fmla="*/ 12192000 w 12192000"/>
              <a:gd name="connsiteY6" fmla="*/ 3479993 h 3479993"/>
              <a:gd name="connsiteX7" fmla="*/ 0 w 12192000"/>
              <a:gd name="connsiteY7" fmla="*/ 3479993 h 3479993"/>
              <a:gd name="connsiteX8" fmla="*/ 0 w 12192000"/>
              <a:gd name="connsiteY8" fmla="*/ 217914 h 3479993"/>
              <a:gd name="connsiteX9" fmla="*/ 227614 w 12192000"/>
              <a:gd name="connsiteY9" fmla="*/ 166794 h 3479993"/>
              <a:gd name="connsiteX10" fmla="*/ 1542541 w 12192000"/>
              <a:gd name="connsiteY10" fmla="*/ 725 h 347999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3479993">
                <a:moveTo>
                  <a:pt x="1542541" y="725"/>
                </a:moveTo>
                <a:cubicBezTo>
                  <a:pt x="1728131" y="-2511"/>
                  <a:pt x="1912541" y="4956"/>
                  <a:pt x="2095500" y="25593"/>
                </a:cubicBezTo>
                <a:cubicBezTo>
                  <a:pt x="3071283" y="135660"/>
                  <a:pt x="4030133" y="963276"/>
                  <a:pt x="4940300" y="1105093"/>
                </a:cubicBezTo>
                <a:cubicBezTo>
                  <a:pt x="5850468" y="1246910"/>
                  <a:pt x="6273800" y="666943"/>
                  <a:pt x="7556500" y="876493"/>
                </a:cubicBezTo>
                <a:cubicBezTo>
                  <a:pt x="8678862" y="1059849"/>
                  <a:pt x="10708746" y="2105351"/>
                  <a:pt x="12089184" y="2324157"/>
                </a:cubicBezTo>
                <a:lnTo>
                  <a:pt x="12192000" y="2336272"/>
                </a:lnTo>
                <a:lnTo>
                  <a:pt x="12192000" y="3479993"/>
                </a:lnTo>
                <a:lnTo>
                  <a:pt x="0" y="3479993"/>
                </a:lnTo>
                <a:lnTo>
                  <a:pt x="0" y="217914"/>
                </a:lnTo>
                <a:lnTo>
                  <a:pt x="227614" y="166794"/>
                </a:lnTo>
                <a:cubicBezTo>
                  <a:pt x="670038" y="74088"/>
                  <a:pt x="1109499" y="8274"/>
                  <a:pt x="1542541" y="725"/>
                </a:cubicBezTo>
                <a:close/>
              </a:path>
            </a:pathLst>
          </a:custGeom>
          <a:gradFill flip="none" rotWithShape="1">
            <a:gsLst>
              <a:gs pos="0">
                <a:srgbClr val="2C68D9"/>
              </a:gs>
              <a:gs pos="100000">
                <a:srgbClr val="9CC1E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圆角矩形 42" title=""/>
          <p:cNvSpPr/>
          <p:nvPr>
            <p:custDataLst>
              <p:tags r:id="rId12"/>
            </p:custDataLst>
          </p:nvPr>
        </p:nvSpPr>
        <p:spPr>
          <a:xfrm>
            <a:off x="605790" y="1543050"/>
            <a:ext cx="10952480" cy="4358005"/>
          </a:xfrm>
          <a:prstGeom prst="roundRect">
            <a:avLst>
              <a:gd name="adj" fmla="val 11685"/>
            </a:avLst>
          </a:prstGeom>
          <a:solidFill>
            <a:schemeClr val="bg1"/>
          </a:solidFill>
          <a:ln w="15875">
            <a:solidFill>
              <a:srgbClr val="3873D2"/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title="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11200" y="1854835"/>
            <a:ext cx="10741025" cy="37338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3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4"/>
            </p:custDataLst>
          </p:nvPr>
        </p:nvSpPr>
        <p:spPr>
          <a:xfrm flipH="1">
            <a:off x="-1524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5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6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latin typeface="黑体" panose="02010609060101010101" charset="-122"/>
                  <a:ea typeface="黑体" panose="02010609060101010101" charset="-122"/>
                  <a:sym typeface="+mn-ea"/>
                </a:rPr>
                <a:t>作业布置</a:t>
              </a:r>
              <a:endParaRPr lang="zh-CN" altLang="en-US" sz="2800" b="1"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7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9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10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任意多边形: 形状 50" title=""/>
          <p:cNvSpPr/>
          <p:nvPr>
            <p:custDataLst>
              <p:tags r:id="rId11"/>
            </p:custDataLst>
          </p:nvPr>
        </p:nvSpPr>
        <p:spPr>
          <a:xfrm>
            <a:off x="-635" y="3378200"/>
            <a:ext cx="12193270" cy="3479800"/>
          </a:xfrm>
          <a:custGeom>
            <a:gdLst>
              <a:gd name="connsiteX0" fmla="*/ 1542541 w 12192000"/>
              <a:gd name="connsiteY0" fmla="*/ 725 h 3479993"/>
              <a:gd name="connsiteX1" fmla="*/ 2095500 w 12192000"/>
              <a:gd name="connsiteY1" fmla="*/ 25593 h 3479993"/>
              <a:gd name="connsiteX2" fmla="*/ 4940300 w 12192000"/>
              <a:gd name="connsiteY2" fmla="*/ 1105093 h 3479993"/>
              <a:gd name="connsiteX3" fmla="*/ 7556500 w 12192000"/>
              <a:gd name="connsiteY3" fmla="*/ 876493 h 3479993"/>
              <a:gd name="connsiteX4" fmla="*/ 12089184 w 12192000"/>
              <a:gd name="connsiteY4" fmla="*/ 2324157 h 3479993"/>
              <a:gd name="connsiteX5" fmla="*/ 12192000 w 12192000"/>
              <a:gd name="connsiteY5" fmla="*/ 2336272 h 3479993"/>
              <a:gd name="connsiteX6" fmla="*/ 12192000 w 12192000"/>
              <a:gd name="connsiteY6" fmla="*/ 3479993 h 3479993"/>
              <a:gd name="connsiteX7" fmla="*/ 0 w 12192000"/>
              <a:gd name="connsiteY7" fmla="*/ 3479993 h 3479993"/>
              <a:gd name="connsiteX8" fmla="*/ 0 w 12192000"/>
              <a:gd name="connsiteY8" fmla="*/ 217914 h 3479993"/>
              <a:gd name="connsiteX9" fmla="*/ 227614 w 12192000"/>
              <a:gd name="connsiteY9" fmla="*/ 166794 h 3479993"/>
              <a:gd name="connsiteX10" fmla="*/ 1542541 w 12192000"/>
              <a:gd name="connsiteY10" fmla="*/ 725 h 347999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3479993">
                <a:moveTo>
                  <a:pt x="1542541" y="725"/>
                </a:moveTo>
                <a:cubicBezTo>
                  <a:pt x="1728131" y="-2511"/>
                  <a:pt x="1912541" y="4956"/>
                  <a:pt x="2095500" y="25593"/>
                </a:cubicBezTo>
                <a:cubicBezTo>
                  <a:pt x="3071283" y="135660"/>
                  <a:pt x="4030133" y="963276"/>
                  <a:pt x="4940300" y="1105093"/>
                </a:cubicBezTo>
                <a:cubicBezTo>
                  <a:pt x="5850468" y="1246910"/>
                  <a:pt x="6273800" y="666943"/>
                  <a:pt x="7556500" y="876493"/>
                </a:cubicBezTo>
                <a:cubicBezTo>
                  <a:pt x="8678862" y="1059849"/>
                  <a:pt x="10708746" y="2105351"/>
                  <a:pt x="12089184" y="2324157"/>
                </a:cubicBezTo>
                <a:lnTo>
                  <a:pt x="12192000" y="2336272"/>
                </a:lnTo>
                <a:lnTo>
                  <a:pt x="12192000" y="3479993"/>
                </a:lnTo>
                <a:lnTo>
                  <a:pt x="0" y="3479993"/>
                </a:lnTo>
                <a:lnTo>
                  <a:pt x="0" y="217914"/>
                </a:lnTo>
                <a:lnTo>
                  <a:pt x="227614" y="166794"/>
                </a:lnTo>
                <a:cubicBezTo>
                  <a:pt x="670038" y="74088"/>
                  <a:pt x="1109499" y="8274"/>
                  <a:pt x="1542541" y="725"/>
                </a:cubicBezTo>
                <a:close/>
              </a:path>
            </a:pathLst>
          </a:custGeom>
          <a:gradFill flip="none" rotWithShape="1">
            <a:gsLst>
              <a:gs pos="0">
                <a:srgbClr val="2C68D9"/>
              </a:gs>
              <a:gs pos="100000">
                <a:srgbClr val="9CC1E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圆角矩形 42" title=""/>
          <p:cNvSpPr/>
          <p:nvPr>
            <p:custDataLst>
              <p:tags r:id="rId12"/>
            </p:custDataLst>
          </p:nvPr>
        </p:nvSpPr>
        <p:spPr>
          <a:xfrm>
            <a:off x="1621790" y="1861185"/>
            <a:ext cx="9319260" cy="3158490"/>
          </a:xfrm>
          <a:prstGeom prst="roundRect">
            <a:avLst>
              <a:gd name="adj" fmla="val 11685"/>
            </a:avLst>
          </a:prstGeom>
          <a:solidFill>
            <a:schemeClr val="bg1"/>
          </a:solidFill>
          <a:ln w="15875">
            <a:solidFill>
              <a:srgbClr val="3873D2"/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 title=""/>
          <p:cNvSpPr/>
          <p:nvPr>
            <p:custDataLst>
              <p:tags r:id="rId13"/>
            </p:custDataLst>
          </p:nvPr>
        </p:nvSpPr>
        <p:spPr>
          <a:xfrm>
            <a:off x="2126615" y="1861185"/>
            <a:ext cx="8814435" cy="297815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342900" indent="-342900" algn="just">
              <a:lnSpc>
                <a:spcPct val="150000"/>
              </a:lnSpc>
              <a:spcAft>
                <a:spcPct val="0"/>
              </a:spcAft>
              <a:buFont typeface="Wingdings" panose="05000000000000000000" charset="0"/>
              <a:buChar char="l"/>
            </a:pPr>
            <a:r>
              <a:rPr lang="zh-CN" altLang="zh-CN" sz="2400" b="1" kern="100">
                <a:solidFill>
                  <a:srgbClr val="2C68D9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巩固作业：</a:t>
            </a:r>
            <a:r>
              <a:rPr altLang="zh-CN" sz="24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教科书第29页练习第1题</a:t>
            </a:r>
            <a:r>
              <a:rPr lang="en-US" sz="24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 </a:t>
            </a:r>
            <a:r>
              <a:rPr lang="zh-CN" altLang="en-US" sz="24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；</a:t>
            </a:r>
            <a:endParaRPr lang="en-US" sz="2400" kern="100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  <a:p>
            <a:pPr indent="0" algn="just">
              <a:lnSpc>
                <a:spcPct val="150000"/>
              </a:lnSpc>
              <a:spcAft>
                <a:spcPct val="0"/>
              </a:spcAft>
              <a:buFont typeface="Wingdings" panose="05000000000000000000" charset="0"/>
              <a:buNone/>
            </a:pPr>
            <a:r>
              <a:rPr lang="en-US" sz="24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                        </a:t>
            </a:r>
            <a:r>
              <a:rPr altLang="zh-CN" sz="24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教科书第41页习题第1、2题</a:t>
            </a:r>
            <a:r>
              <a:rPr lang="en-US" sz="24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.</a:t>
            </a:r>
            <a:r>
              <a:rPr lang="en-US" altLang="zh-CN" sz="28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zh-CN" altLang="zh-CN" sz="2800" kern="100">
              <a:latin typeface="Calibri" panose="020f050202020403020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/>
</p:sld>
</file>

<file path=ppt/slides/slide3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4"/>
            </p:custDataLst>
          </p:nvPr>
        </p:nvSpPr>
        <p:spPr>
          <a:xfrm flipH="1">
            <a:off x="-1524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5"/>
            </p:custDataLst>
          </p:nvPr>
        </p:nvGrpSpPr>
        <p:grpSpPr>
          <a:xfrm>
            <a:off x="605790" y="327025"/>
            <a:ext cx="7894955" cy="521970"/>
            <a:chOff x="952" y="529"/>
            <a:chExt cx="12433" cy="822"/>
          </a:xfrm>
        </p:grpSpPr>
        <p:sp>
          <p:nvSpPr>
            <p:cNvPr id="39" name="文本框 38"/>
            <p:cNvSpPr txBox="1"/>
            <p:nvPr>
              <p:custDataLst>
                <p:tags r:id="rId6"/>
              </p:custDataLst>
            </p:nvPr>
          </p:nvSpPr>
          <p:spPr>
            <a:xfrm>
              <a:off x="1884" y="529"/>
              <a:ext cx="1150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latin typeface="黑体" panose="02010609060101010101" charset="-122"/>
                  <a:ea typeface="黑体" panose="02010609060101010101" charset="-122"/>
                  <a:sym typeface="+mn-ea"/>
                </a:rPr>
                <a:t>作业答案（教科书</a:t>
              </a:r>
              <a:r>
                <a:rPr lang="zh-CN" altLang="en-US" sz="2800" b="1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第29页练习第1题</a:t>
              </a:r>
              <a:r>
                <a:rPr lang="zh-CN" altLang="en-US" sz="2800" b="1">
                  <a:latin typeface="黑体" panose="02010609060101010101" charset="-122"/>
                  <a:ea typeface="黑体" panose="02010609060101010101" charset="-122"/>
                  <a:sym typeface="+mn-ea"/>
                </a:rPr>
                <a:t>）</a:t>
              </a:r>
              <a:endParaRPr lang="en-US" altLang="zh-CN" sz="2800" b="1"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7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9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10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对象 4" title=""/>
          <p:cNvGraphicFramePr>
            <a:graphicFrameLocks noChangeAspect="1"/>
          </p:cNvGraphicFramePr>
          <p:nvPr>
            <p:custDataLst>
              <p:tags r:id="rId11"/>
            </p:custDataLst>
          </p:nvPr>
        </p:nvGraphicFramePr>
        <p:xfrm>
          <a:off x="786765" y="942975"/>
          <a:ext cx="11941810" cy="205168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93" name="文档" r:id="rId12" imgW="5286375" imgH="895350" progId="Word.Document.12">
                  <p:embed/>
                </p:oleObj>
              </mc:Choice>
              <mc:Fallback>
                <p:oleObj name="文档" r:id="rId12" imgW="5286375" imgH="895350" progId="Word.Document.12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86765" y="942975"/>
                        <a:ext cx="11941810" cy="20516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圆角矩形 15" title=""/>
          <p:cNvSpPr/>
          <p:nvPr>
            <p:custDataLst>
              <p:tags r:id="rId14"/>
            </p:custDataLst>
          </p:nvPr>
        </p:nvSpPr>
        <p:spPr>
          <a:xfrm>
            <a:off x="508000" y="3146425"/>
            <a:ext cx="11170920" cy="3129280"/>
          </a:xfrm>
          <a:prstGeom prst="roundRect">
            <a:avLst>
              <a:gd name="adj" fmla="val 3983"/>
            </a:avLst>
          </a:prstGeom>
          <a:solidFill>
            <a:srgbClr val="EEF7F9">
              <a:alpha val="65000"/>
            </a:srgbClr>
          </a:solidFill>
          <a:ln w="15875">
            <a:solidFill>
              <a:srgbClr val="3873D2"/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圆角矩形 20" title=""/>
          <p:cNvSpPr/>
          <p:nvPr>
            <p:custDataLst>
              <p:tags r:id="rId15"/>
            </p:custDataLst>
          </p:nvPr>
        </p:nvSpPr>
        <p:spPr>
          <a:xfrm>
            <a:off x="745490" y="2947670"/>
            <a:ext cx="1261745" cy="49847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E48D9"/>
              </a:gs>
              <a:gs pos="100000">
                <a:srgbClr val="387DE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400" b="1">
                <a:latin typeface="黑体" panose="02010609060101010101" charset="-122"/>
                <a:ea typeface="黑体" panose="02010609060101010101" charset="-122"/>
                <a:sym typeface="思源黑体 CN Normal" panose="020b0400000000000000" pitchFamily="34" charset="-122"/>
              </a:rPr>
              <a:t>解析</a:t>
            </a:r>
            <a:endParaRPr lang="en-US" altLang="zh-CN" sz="2400" b="1">
              <a:latin typeface="黑体" panose="02010609060101010101" charset="-122"/>
              <a:ea typeface="黑体" panose="02010609060101010101" charset="-122"/>
              <a:sym typeface="思源黑体 CN Normal" panose="020b0400000000000000" pitchFamily="34" charset="-122"/>
            </a:endParaRPr>
          </a:p>
        </p:txBody>
      </p:sp>
      <p:graphicFrame>
        <p:nvGraphicFramePr>
          <p:cNvPr id="11" name="对象 10" title=""/>
          <p:cNvGraphicFramePr>
            <a:graphicFrameLocks noChangeAspect="1"/>
          </p:cNvGraphicFramePr>
          <p:nvPr>
            <p:custDataLst>
              <p:tags r:id="rId16"/>
            </p:custDataLst>
          </p:nvPr>
        </p:nvGraphicFramePr>
        <p:xfrm>
          <a:off x="820420" y="3468370"/>
          <a:ext cx="13107036" cy="118491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94" name="文档" r:id="rId17" imgW="5934075" imgH="514350" progId="Word.Document.12">
                  <p:embed/>
                </p:oleObj>
              </mc:Choice>
              <mc:Fallback>
                <p:oleObj name="文档" r:id="rId17" imgW="5934075" imgH="514350" progId="Word.Document.12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820420" y="3468370"/>
                        <a:ext cx="13107036" cy="11849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 title=""/>
          <p:cNvGraphicFramePr>
            <a:graphicFrameLocks noChangeAspect="1"/>
          </p:cNvGraphicFramePr>
          <p:nvPr>
            <p:custDataLst>
              <p:tags r:id="rId19"/>
            </p:custDataLst>
          </p:nvPr>
        </p:nvGraphicFramePr>
        <p:xfrm>
          <a:off x="821690" y="4588828"/>
          <a:ext cx="13107036" cy="140462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95" name="文档" r:id="rId20" imgW="5934075" imgH="609600" progId="Word.Document.12">
                  <p:embed/>
                </p:oleObj>
              </mc:Choice>
              <mc:Fallback>
                <p:oleObj name="文档" r:id="rId20" imgW="5934075" imgH="609600" progId="Word.Document.12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21690" y="4588828"/>
                        <a:ext cx="13107036" cy="1404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 title=""/>
          <p:cNvGraphicFramePr>
            <a:graphicFrameLocks noChangeAspect="1"/>
          </p:cNvGraphicFramePr>
          <p:nvPr>
            <p:custDataLst>
              <p:tags r:id="rId22"/>
            </p:custDataLst>
          </p:nvPr>
        </p:nvGraphicFramePr>
        <p:xfrm>
          <a:off x="815340" y="3974783"/>
          <a:ext cx="13107036" cy="140462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96" name="文档" r:id="rId23" imgW="5934075" imgH="609600" progId="Word.Document.12">
                  <p:embed/>
                </p:oleObj>
              </mc:Choice>
              <mc:Fallback>
                <p:oleObj name="文档" r:id="rId23" imgW="5934075" imgH="609600" progId="Word.Document.12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815340" y="3974783"/>
                        <a:ext cx="13107036" cy="1404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 title=""/>
          <p:cNvSpPr txBox="1"/>
          <p:nvPr>
            <p:custDataLst>
              <p:tags r:id="rId25"/>
            </p:custDataLst>
          </p:nvPr>
        </p:nvSpPr>
        <p:spPr>
          <a:xfrm>
            <a:off x="8329295" y="1299210"/>
            <a:ext cx="5194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>
                <a:solidFill>
                  <a:srgbClr val="134DD9"/>
                </a:solidFill>
                <a:latin typeface="黑体" panose="02010609060101010101" charset="-122"/>
                <a:ea typeface="黑体" panose="02010609060101010101" charset="-122"/>
              </a:rPr>
              <a:t>√</a:t>
            </a:r>
            <a:endParaRPr lang="zh-CN" altLang="en-US" sz="4000" b="1">
              <a:solidFill>
                <a:srgbClr val="134DD9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文本框 11" title=""/>
          <p:cNvSpPr txBox="1"/>
          <p:nvPr>
            <p:custDataLst>
              <p:tags r:id="rId26"/>
            </p:custDataLst>
          </p:nvPr>
        </p:nvSpPr>
        <p:spPr>
          <a:xfrm>
            <a:off x="10323830" y="1785620"/>
            <a:ext cx="5194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>
                <a:solidFill>
                  <a:srgbClr val="134DD9"/>
                </a:solidFill>
                <a:latin typeface="黑体" panose="02010609060101010101" charset="-122"/>
                <a:ea typeface="黑体" panose="02010609060101010101" charset="-122"/>
              </a:rPr>
              <a:t>×</a:t>
            </a:r>
            <a:endParaRPr lang="zh-CN" altLang="en-US" sz="4000" b="1">
              <a:solidFill>
                <a:srgbClr val="134DD9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5" name="文本框 14" title=""/>
          <p:cNvSpPr txBox="1"/>
          <p:nvPr>
            <p:custDataLst>
              <p:tags r:id="rId27"/>
            </p:custDataLst>
          </p:nvPr>
        </p:nvSpPr>
        <p:spPr>
          <a:xfrm>
            <a:off x="10226040" y="2287905"/>
            <a:ext cx="5194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>
                <a:solidFill>
                  <a:srgbClr val="134DD9"/>
                </a:solidFill>
                <a:latin typeface="黑体" panose="02010609060101010101" charset="-122"/>
                <a:ea typeface="黑体" panose="02010609060101010101" charset="-122"/>
              </a:rPr>
              <a:t>√</a:t>
            </a:r>
            <a:endParaRPr lang="zh-CN" altLang="en-US" sz="4000" b="1">
              <a:solidFill>
                <a:srgbClr val="134DD9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4"/>
            </p:custDataLst>
          </p:nvPr>
        </p:nvSpPr>
        <p:spPr>
          <a:xfrm flipH="1">
            <a:off x="-1524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 title=""/>
          <p:cNvSpPr/>
          <p:nvPr>
            <p:custDataLst>
              <p:tags r:id="rId5"/>
            </p:custDataLst>
          </p:nvPr>
        </p:nvSpPr>
        <p:spPr>
          <a:xfrm>
            <a:off x="508000" y="2104390"/>
            <a:ext cx="11170920" cy="4171315"/>
          </a:xfrm>
          <a:prstGeom prst="roundRect">
            <a:avLst>
              <a:gd name="adj" fmla="val 3983"/>
            </a:avLst>
          </a:prstGeom>
          <a:solidFill>
            <a:srgbClr val="EEF7F9">
              <a:alpha val="65000"/>
            </a:srgbClr>
          </a:solidFill>
          <a:ln w="15875">
            <a:solidFill>
              <a:srgbClr val="3873D2"/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6"/>
            </p:custDataLst>
          </p:nvPr>
        </p:nvGrpSpPr>
        <p:grpSpPr>
          <a:xfrm>
            <a:off x="605790" y="327025"/>
            <a:ext cx="7894955" cy="521970"/>
            <a:chOff x="952" y="529"/>
            <a:chExt cx="12433" cy="822"/>
          </a:xfrm>
        </p:grpSpPr>
        <p:sp>
          <p:nvSpPr>
            <p:cNvPr id="39" name="文本框 38"/>
            <p:cNvSpPr txBox="1"/>
            <p:nvPr>
              <p:custDataLst>
                <p:tags r:id="rId7"/>
              </p:custDataLst>
            </p:nvPr>
          </p:nvSpPr>
          <p:spPr>
            <a:xfrm>
              <a:off x="1884" y="529"/>
              <a:ext cx="1150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作业答案（</a:t>
              </a:r>
              <a:r>
                <a:rPr sz="2800" b="1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教科书第41页习题1.4第1题</a:t>
              </a:r>
              <a:r>
                <a:rPr lang="zh-CN" altLang="en-US" sz="2800" b="1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）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8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9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10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11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圆角矩形 20" title=""/>
          <p:cNvSpPr/>
          <p:nvPr>
            <p:custDataLst>
              <p:tags r:id="rId12"/>
            </p:custDataLst>
          </p:nvPr>
        </p:nvSpPr>
        <p:spPr>
          <a:xfrm>
            <a:off x="745490" y="1969770"/>
            <a:ext cx="1261745" cy="49847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E48D9"/>
              </a:gs>
              <a:gs pos="100000">
                <a:srgbClr val="387DE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400" b="1">
                <a:latin typeface="黑体" panose="02010609060101010101" charset="-122"/>
                <a:ea typeface="黑体" panose="02010609060101010101" charset="-122"/>
                <a:sym typeface="思源黑体 CN Normal" panose="020b0400000000000000" pitchFamily="34" charset="-122"/>
              </a:rPr>
              <a:t>解析</a:t>
            </a:r>
            <a:endParaRPr lang="en-US" altLang="zh-CN" sz="2400" b="1">
              <a:latin typeface="黑体" panose="02010609060101010101" charset="-122"/>
              <a:ea typeface="黑体" panose="02010609060101010101" charset="-122"/>
              <a:sym typeface="思源黑体 CN Normal" panose="020b0400000000000000" pitchFamily="34" charset="-122"/>
            </a:endParaRPr>
          </a:p>
        </p:txBody>
      </p:sp>
      <p:graphicFrame>
        <p:nvGraphicFramePr>
          <p:cNvPr id="4" name="对象 3" title=""/>
          <p:cNvGraphicFramePr>
            <a:graphicFrameLocks noChangeAspect="1"/>
          </p:cNvGraphicFramePr>
          <p:nvPr>
            <p:custDataLst>
              <p:tags r:id="rId13"/>
            </p:custDataLst>
          </p:nvPr>
        </p:nvGraphicFramePr>
        <p:xfrm>
          <a:off x="858520" y="976948"/>
          <a:ext cx="11771630" cy="99822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97" name="文档" r:id="rId14" imgW="5286375" imgH="447675" progId="Word.Document.12">
                  <p:embed/>
                </p:oleObj>
              </mc:Choice>
              <mc:Fallback>
                <p:oleObj name="文档" r:id="rId14" imgW="5286375" imgH="447675" progId="Word.Document.12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58520" y="976948"/>
                        <a:ext cx="11771630" cy="998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 title=""/>
          <p:cNvGraphicFramePr>
            <a:graphicFrameLocks noChangeAspect="1"/>
          </p:cNvGraphicFramePr>
          <p:nvPr>
            <p:custDataLst>
              <p:tags r:id="rId16"/>
            </p:custDataLst>
          </p:nvPr>
        </p:nvGraphicFramePr>
        <p:xfrm>
          <a:off x="854075" y="2854008"/>
          <a:ext cx="11502390" cy="294957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98" name="文档" r:id="rId17" imgW="5286375" imgH="1352550" progId="Word.Document.12">
                  <p:embed/>
                </p:oleObj>
              </mc:Choice>
              <mc:Fallback>
                <p:oleObj name="文档" r:id="rId17" imgW="5286375" imgH="1352550" progId="Word.Document.12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854075" y="2854008"/>
                        <a:ext cx="11502390" cy="294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图片 20" title=""/>
          <p:cNvPicPr/>
          <p:nvPr>
            <p:custDataLst>
              <p:tags r:id="rId20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9584690" y="2140585"/>
            <a:ext cx="2164080" cy="246888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4"/>
            </p:custDataLst>
          </p:nvPr>
        </p:nvSpPr>
        <p:spPr>
          <a:xfrm flipH="1">
            <a:off x="-1524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 title=""/>
          <p:cNvSpPr/>
          <p:nvPr>
            <p:custDataLst>
              <p:tags r:id="rId5"/>
            </p:custDataLst>
          </p:nvPr>
        </p:nvSpPr>
        <p:spPr>
          <a:xfrm>
            <a:off x="508000" y="2104390"/>
            <a:ext cx="11170920" cy="4171315"/>
          </a:xfrm>
          <a:prstGeom prst="roundRect">
            <a:avLst>
              <a:gd name="adj" fmla="val 3983"/>
            </a:avLst>
          </a:prstGeom>
          <a:solidFill>
            <a:srgbClr val="EEF7F9">
              <a:alpha val="65000"/>
            </a:srgbClr>
          </a:solidFill>
          <a:ln w="15875">
            <a:solidFill>
              <a:srgbClr val="3873D2"/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6"/>
            </p:custDataLst>
          </p:nvPr>
        </p:nvGrpSpPr>
        <p:grpSpPr>
          <a:xfrm>
            <a:off x="605790" y="327025"/>
            <a:ext cx="7894955" cy="521970"/>
            <a:chOff x="952" y="529"/>
            <a:chExt cx="12433" cy="822"/>
          </a:xfrm>
        </p:grpSpPr>
        <p:sp>
          <p:nvSpPr>
            <p:cNvPr id="39" name="文本框 38"/>
            <p:cNvSpPr txBox="1"/>
            <p:nvPr>
              <p:custDataLst>
                <p:tags r:id="rId7"/>
              </p:custDataLst>
            </p:nvPr>
          </p:nvSpPr>
          <p:spPr>
            <a:xfrm>
              <a:off x="1884" y="529"/>
              <a:ext cx="1150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作业答案（</a:t>
              </a:r>
              <a:r>
                <a:rPr sz="2800" b="1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教科书第41页习题1.4第1题</a:t>
              </a:r>
              <a:r>
                <a:rPr lang="zh-CN" altLang="en-US" sz="2800" b="1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）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8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9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10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11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圆角矩形 20" title=""/>
          <p:cNvSpPr/>
          <p:nvPr>
            <p:custDataLst>
              <p:tags r:id="rId12"/>
            </p:custDataLst>
          </p:nvPr>
        </p:nvSpPr>
        <p:spPr>
          <a:xfrm>
            <a:off x="745490" y="1969770"/>
            <a:ext cx="1261745" cy="49847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E48D9"/>
              </a:gs>
              <a:gs pos="100000">
                <a:srgbClr val="387DE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400" b="1">
                <a:latin typeface="黑体" panose="02010609060101010101" charset="-122"/>
                <a:ea typeface="黑体" panose="02010609060101010101" charset="-122"/>
                <a:sym typeface="思源黑体 CN Normal" panose="020b0400000000000000" pitchFamily="34" charset="-122"/>
              </a:rPr>
              <a:t>解析</a:t>
            </a:r>
            <a:endParaRPr lang="en-US" altLang="zh-CN" sz="2400" b="1">
              <a:latin typeface="黑体" panose="02010609060101010101" charset="-122"/>
              <a:ea typeface="黑体" panose="02010609060101010101" charset="-122"/>
              <a:sym typeface="思源黑体 CN Normal" panose="020b0400000000000000" pitchFamily="34" charset="-122"/>
            </a:endParaRPr>
          </a:p>
        </p:txBody>
      </p:sp>
      <p:pic>
        <p:nvPicPr>
          <p:cNvPr id="3" name="图片 2" title=""/>
          <p:cNvPicPr/>
          <p:nvPr>
            <p:custDataLst>
              <p:tags r:id="rId1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9584690" y="2140585"/>
            <a:ext cx="2164080" cy="2468880"/>
          </a:xfrm>
          <a:prstGeom prst="rect">
            <a:avLst/>
          </a:prstGeom>
        </p:spPr>
      </p:pic>
      <p:graphicFrame>
        <p:nvGraphicFramePr>
          <p:cNvPr id="4" name="对象 3" title=""/>
          <p:cNvGraphicFramePr>
            <a:graphicFrameLocks noChangeAspect="1"/>
          </p:cNvGraphicFramePr>
          <p:nvPr>
            <p:custDataLst>
              <p:tags r:id="rId15"/>
            </p:custDataLst>
          </p:nvPr>
        </p:nvGraphicFramePr>
        <p:xfrm>
          <a:off x="858520" y="976948"/>
          <a:ext cx="11771630" cy="99822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99" name="文档" r:id="rId16" imgW="5286375" imgH="447675" progId="Word.Document.12">
                  <p:embed/>
                </p:oleObj>
              </mc:Choice>
              <mc:Fallback>
                <p:oleObj name="文档" r:id="rId16" imgW="5286375" imgH="447675" progId="Word.Document.12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58520" y="976948"/>
                        <a:ext cx="11771630" cy="998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 title=""/>
          <p:cNvGraphicFramePr>
            <a:graphicFrameLocks noChangeAspect="1"/>
          </p:cNvGraphicFramePr>
          <p:nvPr>
            <p:custDataLst>
              <p:tags r:id="rId18"/>
            </p:custDataLst>
          </p:nvPr>
        </p:nvGraphicFramePr>
        <p:xfrm>
          <a:off x="605790" y="4712335"/>
          <a:ext cx="11529695" cy="138684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100" name="文档" r:id="rId19" imgW="5286375" imgH="609600" progId="Word.Document.12">
                  <p:embed/>
                </p:oleObj>
              </mc:Choice>
              <mc:Fallback>
                <p:oleObj name="文档" r:id="rId19" imgW="5286375" imgH="609600" progId="Word.Document.12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05790" y="4712335"/>
                        <a:ext cx="11529695" cy="13868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 title=""/>
          <p:cNvGraphicFramePr>
            <a:graphicFrameLocks noChangeAspect="1"/>
          </p:cNvGraphicFramePr>
          <p:nvPr>
            <p:custDataLst>
              <p:tags r:id="rId21"/>
            </p:custDataLst>
          </p:nvPr>
        </p:nvGraphicFramePr>
        <p:xfrm>
          <a:off x="716915" y="2536825"/>
          <a:ext cx="11502390" cy="199390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101" name="文档" r:id="rId22" imgW="5286375" imgH="914400" progId="Word.Document.12">
                  <p:embed/>
                </p:oleObj>
              </mc:Choice>
              <mc:Fallback>
                <p:oleObj name="文档" r:id="rId22" imgW="5286375" imgH="914400" progId="Word.Document.12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16915" y="2536825"/>
                        <a:ext cx="11502390" cy="199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2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4"/>
          <a:stretch>
            <a:fillRect/>
          </a:stretch>
        </p:blipFill>
        <p:spPr>
          <a:xfrm flipH="1">
            <a:off x="10731500" y="10515600"/>
            <a:ext cx="0" cy="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3"/>
            </p:custDataLst>
          </p:nvPr>
        </p:nvSpPr>
        <p:spPr>
          <a:xfrm flipH="1">
            <a:off x="-1524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4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5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新课探究</a:t>
              </a:r>
              <a:endParaRPr lang="zh-CN" altLang="en-US" sz="28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6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7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9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平行四边形 8" title=""/>
          <p:cNvSpPr/>
          <p:nvPr>
            <p:custDataLst>
              <p:tags r:id="rId10"/>
            </p:custDataLst>
          </p:nvPr>
        </p:nvSpPr>
        <p:spPr>
          <a:xfrm flipH="1">
            <a:off x="-1275080" y="4347210"/>
            <a:ext cx="2383155" cy="2954020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C8E7FA">
                  <a:alpha val="100000"/>
                </a:srgbClr>
              </a:gs>
              <a:gs pos="100000">
                <a:srgbClr val="0E48D9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9" name="任意多边形: 形状 10" title=""/>
          <p:cNvSpPr/>
          <p:nvPr>
            <p:custDataLst>
              <p:tags r:id="rId11"/>
            </p:custDataLst>
          </p:nvPr>
        </p:nvSpPr>
        <p:spPr>
          <a:xfrm>
            <a:off x="8689975" y="2945765"/>
            <a:ext cx="3502025" cy="3912235"/>
          </a:xfrm>
          <a:custGeom>
            <a:gdLst>
              <a:gd name="connsiteX0" fmla="*/ 2971800 w 3581400"/>
              <a:gd name="connsiteY0" fmla="*/ 0 h 4000500"/>
              <a:gd name="connsiteX1" fmla="*/ 3570721 w 3581400"/>
              <a:gd name="connsiteY1" fmla="*/ 60377 h 4000500"/>
              <a:gd name="connsiteX2" fmla="*/ 3581400 w 3581400"/>
              <a:gd name="connsiteY2" fmla="*/ 63122 h 4000500"/>
              <a:gd name="connsiteX3" fmla="*/ 3581400 w 3581400"/>
              <a:gd name="connsiteY3" fmla="*/ 4000500 h 4000500"/>
              <a:gd name="connsiteX4" fmla="*/ 186669 w 3581400"/>
              <a:gd name="connsiteY4" fmla="*/ 4000500 h 4000500"/>
              <a:gd name="connsiteX5" fmla="*/ 133606 w 3581400"/>
              <a:gd name="connsiteY5" fmla="*/ 3855523 h 4000500"/>
              <a:gd name="connsiteX6" fmla="*/ 0 w 3581400"/>
              <a:gd name="connsiteY6" fmla="*/ 2971800 h 4000500"/>
              <a:gd name="connsiteX7" fmla="*/ 2971800 w 3581400"/>
              <a:gd name="connsiteY7" fmla="*/ 0 h 40005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1400" h="4000500">
                <a:moveTo>
                  <a:pt x="2971800" y="0"/>
                </a:moveTo>
                <a:cubicBezTo>
                  <a:pt x="3176960" y="0"/>
                  <a:pt x="3377264" y="20790"/>
                  <a:pt x="3570721" y="60377"/>
                </a:cubicBezTo>
                <a:lnTo>
                  <a:pt x="3581400" y="63122"/>
                </a:lnTo>
                <a:lnTo>
                  <a:pt x="3581400" y="4000500"/>
                </a:lnTo>
                <a:lnTo>
                  <a:pt x="186669" y="4000500"/>
                </a:lnTo>
                <a:lnTo>
                  <a:pt x="133606" y="3855523"/>
                </a:lnTo>
                <a:cubicBezTo>
                  <a:pt x="46776" y="3576355"/>
                  <a:pt x="0" y="3279540"/>
                  <a:pt x="0" y="2971800"/>
                </a:cubicBezTo>
                <a:cubicBezTo>
                  <a:pt x="0" y="1330520"/>
                  <a:pt x="1330520" y="0"/>
                  <a:pt x="2971800" y="0"/>
                </a:cubicBezTo>
                <a:close/>
              </a:path>
            </a:pathLst>
          </a:custGeom>
          <a:gradFill flip="none" rotWithShape="1">
            <a:gsLst>
              <a:gs pos="0">
                <a:srgbClr val="2D69D9">
                  <a:alpha val="40000"/>
                </a:srgbClr>
              </a:gs>
              <a:gs pos="100000">
                <a:srgbClr val="C7E1F1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8" name="组合 7" title=""/>
          <p:cNvGrpSpPr/>
          <p:nvPr>
            <p:custDataLst>
              <p:tags r:id="rId12"/>
            </p:custDataLst>
          </p:nvPr>
        </p:nvGrpSpPr>
        <p:grpSpPr>
          <a:xfrm>
            <a:off x="508000" y="2127885"/>
            <a:ext cx="11296650" cy="2392680"/>
            <a:chOff x="800" y="3078"/>
            <a:chExt cx="17790" cy="3768"/>
          </a:xfrm>
        </p:grpSpPr>
        <p:sp>
          <p:nvSpPr>
            <p:cNvPr id="30" name="圆角矩形 29"/>
            <p:cNvSpPr/>
            <p:nvPr>
              <p:custDataLst>
                <p:tags r:id="rId13"/>
              </p:custDataLst>
            </p:nvPr>
          </p:nvSpPr>
          <p:spPr>
            <a:xfrm>
              <a:off x="800" y="3078"/>
              <a:ext cx="17790" cy="3768"/>
            </a:xfrm>
            <a:prstGeom prst="roundRect">
              <a:avLst>
                <a:gd name="adj" fmla="val 15552"/>
              </a:avLst>
            </a:prstGeom>
            <a:solidFill>
              <a:srgbClr val="EEF7F9">
                <a:alpha val="65000"/>
              </a:srgbClr>
            </a:solidFill>
            <a:ln w="15875">
              <a:solidFill>
                <a:srgbClr val="3873D2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>
              <p:custDataLst>
                <p:tags r:id="rId14"/>
              </p:custDataLst>
            </p:nvPr>
          </p:nvSpPr>
          <p:spPr>
            <a:xfrm>
              <a:off x="1168" y="3709"/>
              <a:ext cx="16455" cy="24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528955" fontAlgn="auto">
                <a:lnSpc>
                  <a:spcPct val="130000"/>
                </a:lnSpc>
              </a:pPr>
              <a:r>
                <a:rPr lang="zh-CN" altLang="en-US" sz="2400" b="1" smtClean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我们</a:t>
              </a:r>
              <a:r>
                <a:rPr lang="zh-CN" altLang="en-US" sz="2400" b="1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知道，</a:t>
              </a:r>
              <a:r>
                <a:rPr lang="zh-CN" altLang="en-US" sz="2400" b="1">
                  <a:solidFill>
                    <a:srgbClr val="134DD9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点、 直线和平面</a:t>
              </a:r>
              <a:r>
                <a:rPr lang="zh-CN" altLang="en-US" sz="2400" b="1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是空间的基本图形</a:t>
              </a:r>
              <a:r>
                <a:rPr lang="zh-CN" altLang="en-US" sz="2400" b="1" smtClean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，</a:t>
              </a:r>
              <a:r>
                <a:rPr lang="zh-CN" altLang="en-US" sz="2400" b="1" smtClean="0">
                  <a:solidFill>
                    <a:srgbClr val="134DD9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点</a:t>
              </a:r>
              <a:r>
                <a:rPr lang="zh-CN" altLang="en-US" sz="2400" b="1">
                  <a:solidFill>
                    <a:srgbClr val="134DD9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、 线段和平面图形</a:t>
              </a:r>
              <a:r>
                <a:rPr lang="zh-CN" altLang="en-US" sz="2400" b="1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等是组成</a:t>
              </a:r>
              <a:r>
                <a:rPr lang="zh-CN" altLang="en-US" sz="2400" b="1">
                  <a:solidFill>
                    <a:srgbClr val="134DD9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空间几何体</a:t>
              </a:r>
              <a:r>
                <a:rPr lang="zh-CN" altLang="en-US" sz="2400" b="1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的基本元素因此</a:t>
              </a:r>
              <a:r>
                <a:rPr lang="zh-CN" altLang="en-US" sz="2400" b="1" smtClean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，为了</a:t>
              </a:r>
              <a:r>
                <a:rPr lang="zh-CN" altLang="en-US" sz="2400" b="1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用</a:t>
              </a:r>
              <a:r>
                <a:rPr lang="zh-CN" altLang="en-US" sz="2400" b="1">
                  <a:solidFill>
                    <a:srgbClr val="134DD9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空间向量</a:t>
              </a:r>
              <a:r>
                <a:rPr lang="zh-CN" altLang="en-US" sz="2400" b="1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解决立体几何问题</a:t>
              </a:r>
              <a:r>
                <a:rPr lang="zh-CN" altLang="en-US" sz="2400" b="1" smtClean="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，首先</a:t>
              </a:r>
              <a:r>
                <a:rPr lang="zh-CN" altLang="en-US" sz="2400" b="1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要用</a:t>
              </a:r>
              <a:r>
                <a:rPr lang="zh-CN" altLang="en-US" sz="2400" b="1">
                  <a:solidFill>
                    <a:srgbClr val="134DD9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向量</a:t>
              </a:r>
              <a:r>
                <a:rPr lang="zh-CN" altLang="en-US" sz="2400" b="1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表示空间中的点、 直线和平面．</a:t>
              </a:r>
              <a:endParaRPr lang="zh-CN" altLang="en-US" sz="2400" b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/>
  <p:timing/>
</p:sld>
</file>

<file path=ppt/slides/slide4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4"/>
            </p:custDataLst>
          </p:nvPr>
        </p:nvSpPr>
        <p:spPr>
          <a:xfrm flipH="1">
            <a:off x="-1524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 title=""/>
          <p:cNvSpPr/>
          <p:nvPr>
            <p:custDataLst>
              <p:tags r:id="rId5"/>
            </p:custDataLst>
          </p:nvPr>
        </p:nvSpPr>
        <p:spPr>
          <a:xfrm>
            <a:off x="508000" y="2814955"/>
            <a:ext cx="11170920" cy="3460750"/>
          </a:xfrm>
          <a:prstGeom prst="roundRect">
            <a:avLst>
              <a:gd name="adj" fmla="val 3983"/>
            </a:avLst>
          </a:prstGeom>
          <a:solidFill>
            <a:srgbClr val="EEF7F9">
              <a:alpha val="65000"/>
            </a:srgbClr>
          </a:solidFill>
          <a:ln w="15875">
            <a:solidFill>
              <a:srgbClr val="3873D2"/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6"/>
            </p:custDataLst>
          </p:nvPr>
        </p:nvGrpSpPr>
        <p:grpSpPr>
          <a:xfrm>
            <a:off x="605790" y="327025"/>
            <a:ext cx="7894955" cy="521970"/>
            <a:chOff x="952" y="529"/>
            <a:chExt cx="12433" cy="822"/>
          </a:xfrm>
        </p:grpSpPr>
        <p:sp>
          <p:nvSpPr>
            <p:cNvPr id="39" name="文本框 38"/>
            <p:cNvSpPr txBox="1"/>
            <p:nvPr>
              <p:custDataLst>
                <p:tags r:id="rId7"/>
              </p:custDataLst>
            </p:nvPr>
          </p:nvSpPr>
          <p:spPr>
            <a:xfrm>
              <a:off x="1884" y="529"/>
              <a:ext cx="1150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作业答案（</a:t>
              </a:r>
              <a:r>
                <a:rPr sz="2800" b="1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教科书第41页习题1.4第</a:t>
              </a:r>
              <a:r>
                <a:rPr lang="en-US" sz="2800" b="1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2</a:t>
              </a:r>
              <a:r>
                <a:rPr sz="2800" b="1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题</a:t>
              </a:r>
              <a:r>
                <a:rPr lang="zh-CN" altLang="en-US" sz="2800" b="1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）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8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9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10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11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圆角矩形 20" title=""/>
          <p:cNvSpPr/>
          <p:nvPr>
            <p:custDataLst>
              <p:tags r:id="rId12"/>
            </p:custDataLst>
          </p:nvPr>
        </p:nvSpPr>
        <p:spPr>
          <a:xfrm>
            <a:off x="745490" y="2626360"/>
            <a:ext cx="1261745" cy="49847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E48D9"/>
              </a:gs>
              <a:gs pos="100000">
                <a:srgbClr val="387DE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400" b="1">
                <a:latin typeface="黑体" panose="02010609060101010101" charset="-122"/>
                <a:ea typeface="黑体" panose="02010609060101010101" charset="-122"/>
                <a:sym typeface="思源黑体 CN Normal" panose="020b0400000000000000" pitchFamily="34" charset="-122"/>
              </a:rPr>
              <a:t>解析</a:t>
            </a:r>
            <a:endParaRPr lang="en-US" altLang="zh-CN" sz="2400" b="1">
              <a:latin typeface="黑体" panose="02010609060101010101" charset="-122"/>
              <a:ea typeface="黑体" panose="02010609060101010101" charset="-122"/>
              <a:sym typeface="思源黑体 CN Normal" panose="020b0400000000000000" pitchFamily="34" charset="-122"/>
            </a:endParaRPr>
          </a:p>
        </p:txBody>
      </p:sp>
      <p:graphicFrame>
        <p:nvGraphicFramePr>
          <p:cNvPr id="2" name="对象 1" title=""/>
          <p:cNvGraphicFramePr>
            <a:graphicFrameLocks noChangeAspect="1"/>
          </p:cNvGraphicFramePr>
          <p:nvPr>
            <p:custDataLst>
              <p:tags r:id="rId13"/>
            </p:custDataLst>
          </p:nvPr>
        </p:nvGraphicFramePr>
        <p:xfrm>
          <a:off x="951865" y="903605"/>
          <a:ext cx="12407900" cy="166878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102" name="文档" r:id="rId14" imgW="5362575" imgH="714375" progId="Word.Document.12">
                  <p:embed/>
                </p:oleObj>
              </mc:Choice>
              <mc:Fallback>
                <p:oleObj name="文档" r:id="rId14" imgW="5362575" imgH="714375" progId="Word.Document.12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51865" y="903605"/>
                        <a:ext cx="12407900" cy="16687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 title=""/>
          <p:cNvGraphicFramePr>
            <a:graphicFrameLocks noChangeAspect="1"/>
          </p:cNvGraphicFramePr>
          <p:nvPr>
            <p:custDataLst>
              <p:tags r:id="rId16"/>
            </p:custDataLst>
          </p:nvPr>
        </p:nvGraphicFramePr>
        <p:xfrm>
          <a:off x="951865" y="3429000"/>
          <a:ext cx="9627870" cy="274447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103" name="文档" r:id="rId17" imgW="4162425" imgH="1190625" progId="Word.Document.12">
                  <p:embed/>
                </p:oleObj>
              </mc:Choice>
              <mc:Fallback>
                <p:oleObj name="文档" r:id="rId17" imgW="4162425" imgH="1190625" progId="Word.Document.12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951865" y="3429000"/>
                        <a:ext cx="9627870" cy="2744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 title=""/>
          <p:cNvPicPr/>
          <p:nvPr>
            <p:custDataLst>
              <p:tags r:id="rId20"/>
            </p:custDataLst>
          </p:nvPr>
        </p:nvPicPr>
        <p:blipFill>
          <a:blip r:embed="rId1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24900" y="3124835"/>
            <a:ext cx="2853055" cy="2858135"/>
          </a:xfrm>
          <a:prstGeom prst="rect">
            <a:avLst/>
          </a:prstGeom>
        </p:spPr>
      </p:pic>
      <p:graphicFrame>
        <p:nvGraphicFramePr>
          <p:cNvPr id="16" name="对象 15" title=""/>
          <p:cNvGraphicFramePr>
            <a:graphicFrameLocks noChangeAspect="1"/>
          </p:cNvGraphicFramePr>
          <p:nvPr>
            <p:custDataLst>
              <p:tags r:id="rId21"/>
            </p:custDataLst>
          </p:nvPr>
        </p:nvGraphicFramePr>
        <p:xfrm>
          <a:off x="910590" y="3428683"/>
          <a:ext cx="9772015" cy="180022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104" name="文档" r:id="rId22" imgW="4162425" imgH="781050" progId="Word.Document.12">
                  <p:embed/>
                </p:oleObj>
              </mc:Choice>
              <mc:Fallback>
                <p:oleObj name="文档" r:id="rId22" imgW="4162425" imgH="781050" progId="Word.Document.12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910590" y="3428683"/>
                        <a:ext cx="9772015" cy="180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4"/>
            </p:custDataLst>
          </p:nvPr>
        </p:nvSpPr>
        <p:spPr>
          <a:xfrm flipH="1">
            <a:off x="-1524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 title=""/>
          <p:cNvSpPr/>
          <p:nvPr>
            <p:custDataLst>
              <p:tags r:id="rId5"/>
            </p:custDataLst>
          </p:nvPr>
        </p:nvSpPr>
        <p:spPr>
          <a:xfrm>
            <a:off x="508000" y="2814955"/>
            <a:ext cx="11170920" cy="3460750"/>
          </a:xfrm>
          <a:prstGeom prst="roundRect">
            <a:avLst>
              <a:gd name="adj" fmla="val 3983"/>
            </a:avLst>
          </a:prstGeom>
          <a:solidFill>
            <a:srgbClr val="EEF7F9">
              <a:alpha val="65000"/>
            </a:srgbClr>
          </a:solidFill>
          <a:ln w="15875">
            <a:solidFill>
              <a:srgbClr val="3873D2"/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6"/>
            </p:custDataLst>
          </p:nvPr>
        </p:nvGrpSpPr>
        <p:grpSpPr>
          <a:xfrm>
            <a:off x="605790" y="327025"/>
            <a:ext cx="7894955" cy="521970"/>
            <a:chOff x="952" y="529"/>
            <a:chExt cx="12433" cy="822"/>
          </a:xfrm>
        </p:grpSpPr>
        <p:sp>
          <p:nvSpPr>
            <p:cNvPr id="39" name="文本框 38"/>
            <p:cNvSpPr txBox="1"/>
            <p:nvPr>
              <p:custDataLst>
                <p:tags r:id="rId7"/>
              </p:custDataLst>
            </p:nvPr>
          </p:nvSpPr>
          <p:spPr>
            <a:xfrm>
              <a:off x="1884" y="529"/>
              <a:ext cx="1150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作业答案（</a:t>
              </a:r>
              <a:r>
                <a:rPr sz="2800" b="1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教科书第41页习题1.4第</a:t>
              </a:r>
              <a:r>
                <a:rPr lang="en-US" sz="2800" b="1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2</a:t>
              </a:r>
              <a:r>
                <a:rPr sz="2800" b="1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题</a:t>
              </a:r>
              <a:r>
                <a:rPr lang="zh-CN" altLang="en-US" sz="2800" b="1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）</a:t>
              </a:r>
              <a:endParaRPr lang="en-US" altLang="zh-CN" sz="2800" b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8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9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10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11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圆角矩形 20" title=""/>
          <p:cNvSpPr/>
          <p:nvPr>
            <p:custDataLst>
              <p:tags r:id="rId12"/>
            </p:custDataLst>
          </p:nvPr>
        </p:nvSpPr>
        <p:spPr>
          <a:xfrm>
            <a:off x="745490" y="2626360"/>
            <a:ext cx="1261745" cy="49847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E48D9"/>
              </a:gs>
              <a:gs pos="100000">
                <a:srgbClr val="387DE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400" b="1">
                <a:latin typeface="黑体" panose="02010609060101010101" charset="-122"/>
                <a:ea typeface="黑体" panose="02010609060101010101" charset="-122"/>
                <a:sym typeface="思源黑体 CN Normal" panose="020b0400000000000000" pitchFamily="34" charset="-122"/>
              </a:rPr>
              <a:t>解析</a:t>
            </a:r>
            <a:endParaRPr lang="en-US" altLang="zh-CN" sz="2400" b="1">
              <a:latin typeface="黑体" panose="02010609060101010101" charset="-122"/>
              <a:ea typeface="黑体" panose="02010609060101010101" charset="-122"/>
              <a:sym typeface="思源黑体 CN Normal" panose="020b0400000000000000" pitchFamily="34" charset="-122"/>
            </a:endParaRPr>
          </a:p>
        </p:txBody>
      </p:sp>
      <p:graphicFrame>
        <p:nvGraphicFramePr>
          <p:cNvPr id="2" name="对象 1" title=""/>
          <p:cNvGraphicFramePr>
            <a:graphicFrameLocks noChangeAspect="1"/>
          </p:cNvGraphicFramePr>
          <p:nvPr>
            <p:custDataLst>
              <p:tags r:id="rId13"/>
            </p:custDataLst>
          </p:nvPr>
        </p:nvGraphicFramePr>
        <p:xfrm>
          <a:off x="951865" y="903605"/>
          <a:ext cx="12407900" cy="166878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105" name="文档" r:id="rId14" imgW="5362575" imgH="714375" progId="Word.Document.12">
                  <p:embed/>
                </p:oleObj>
              </mc:Choice>
              <mc:Fallback>
                <p:oleObj name="文档" r:id="rId14" imgW="5362575" imgH="714375" progId="Word.Document.12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51865" y="903605"/>
                        <a:ext cx="12407900" cy="16687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 title=""/>
          <p:cNvPicPr/>
          <p:nvPr>
            <p:custDataLst>
              <p:tags r:id="rId17"/>
            </p:custDataLst>
          </p:nvPr>
        </p:nvPicPr>
        <p:blipFill>
          <a:blip r:embed="rId1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24900" y="3124835"/>
            <a:ext cx="2853055" cy="2858135"/>
          </a:xfrm>
          <a:prstGeom prst="rect">
            <a:avLst/>
          </a:prstGeom>
        </p:spPr>
      </p:pic>
      <p:graphicFrame>
        <p:nvGraphicFramePr>
          <p:cNvPr id="3" name="对象 2" title=""/>
          <p:cNvGraphicFramePr>
            <a:graphicFrameLocks noChangeAspect="1"/>
          </p:cNvGraphicFramePr>
          <p:nvPr>
            <p:custDataLst>
              <p:tags r:id="rId18"/>
            </p:custDataLst>
          </p:nvPr>
        </p:nvGraphicFramePr>
        <p:xfrm>
          <a:off x="712470" y="3110865"/>
          <a:ext cx="9574530" cy="347027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106" name="文档" r:id="rId19" imgW="4219575" imgH="1533525" progId="Word.Document.12">
                  <p:embed/>
                </p:oleObj>
              </mc:Choice>
              <mc:Fallback>
                <p:oleObj name="文档" r:id="rId19" imgW="4219575" imgH="1533525" progId="Word.Document.12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12470" y="3110865"/>
                        <a:ext cx="9574530" cy="347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/>
</p:sld>
</file>

<file path=ppt/slides/slide4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4" name="矩形 13" title=""/>
          <p:cNvSpPr/>
          <p:nvPr>
            <p:custDataLst>
              <p:tags r:id="rId3"/>
            </p:custDataLst>
          </p:nvPr>
        </p:nvSpPr>
        <p:spPr>
          <a:xfrm flipH="1">
            <a:off x="-1524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/>
              </a:gs>
              <a:gs pos="79000">
                <a:srgbClr val="D0E9F0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8" title=""/>
          <p:cNvSpPr/>
          <p:nvPr>
            <p:custDataLst>
              <p:tags r:id="rId4"/>
            </p:custDataLst>
          </p:nvPr>
        </p:nvSpPr>
        <p:spPr>
          <a:xfrm flipH="1">
            <a:off x="10639425" y="74930"/>
            <a:ext cx="1399540" cy="1734185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1F5BDD">
                  <a:alpha val="84000"/>
                </a:srgbClr>
              </a:gs>
              <a:gs pos="100000">
                <a:srgbClr val="DFE9C8">
                  <a:alpha val="2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平行四边形 8" title=""/>
          <p:cNvSpPr/>
          <p:nvPr>
            <p:custDataLst>
              <p:tags r:id="rId5"/>
            </p:custDataLst>
          </p:nvPr>
        </p:nvSpPr>
        <p:spPr>
          <a:xfrm flipH="1">
            <a:off x="6806565" y="4109720"/>
            <a:ext cx="814070" cy="1009015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2762DD">
                  <a:alpha val="98000"/>
                </a:srgbClr>
              </a:gs>
              <a:gs pos="100000">
                <a:srgbClr val="DFE9C8">
                  <a:alpha val="4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0" name="文本框 19" title=""/>
          <p:cNvSpPr txBox="1"/>
          <p:nvPr>
            <p:custDataLst>
              <p:tags r:id="rId6"/>
            </p:custDataLst>
          </p:nvPr>
        </p:nvSpPr>
        <p:spPr>
          <a:xfrm flipH="1">
            <a:off x="1336040" y="2206625"/>
            <a:ext cx="52743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本课结束</a:t>
            </a:r>
            <a:endParaRPr lang="zh-CN" altLang="en-US" sz="6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6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感谢您的聆听</a:t>
            </a:r>
            <a:endParaRPr lang="zh-CN" altLang="en-US" sz="6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平行四边形 8" title=""/>
          <p:cNvSpPr/>
          <p:nvPr>
            <p:custDataLst>
              <p:tags r:id="rId7"/>
            </p:custDataLst>
          </p:nvPr>
        </p:nvSpPr>
        <p:spPr>
          <a:xfrm flipH="1">
            <a:off x="6178550" y="718185"/>
            <a:ext cx="415925" cy="514985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1F5BDD">
                  <a:alpha val="96000"/>
                </a:srgbClr>
              </a:gs>
              <a:gs pos="100000">
                <a:srgbClr val="DFE9C8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5" name="平行四边形 8" title=""/>
          <p:cNvSpPr/>
          <p:nvPr>
            <p:custDataLst>
              <p:tags r:id="rId8"/>
            </p:custDataLst>
          </p:nvPr>
        </p:nvSpPr>
        <p:spPr>
          <a:xfrm flipH="1">
            <a:off x="-1389380" y="4347210"/>
            <a:ext cx="2383155" cy="2954020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C8E7FA">
                  <a:alpha val="100000"/>
                </a:srgbClr>
              </a:gs>
              <a:gs pos="100000">
                <a:srgbClr val="0E48D9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6" name="平行四边形 8" title=""/>
          <p:cNvSpPr/>
          <p:nvPr>
            <p:custDataLst>
              <p:tags r:id="rId9"/>
            </p:custDataLst>
          </p:nvPr>
        </p:nvSpPr>
        <p:spPr>
          <a:xfrm flipH="1">
            <a:off x="289560" y="1012190"/>
            <a:ext cx="1692275" cy="2097405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6A94DE">
                  <a:alpha val="92000"/>
                </a:srgbClr>
              </a:gs>
              <a:gs pos="100000">
                <a:srgbClr val="DFE9C8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5" name="椭圆 34" title=""/>
          <p:cNvSpPr/>
          <p:nvPr>
            <p:custDataLst>
              <p:tags r:id="rId10"/>
            </p:custDataLst>
          </p:nvPr>
        </p:nvSpPr>
        <p:spPr>
          <a:xfrm rot="9480000" flipH="1">
            <a:off x="1557655" y="-2430780"/>
            <a:ext cx="3687445" cy="3683000"/>
          </a:xfrm>
          <a:prstGeom prst="ellipse">
            <a:avLst/>
          </a:prstGeom>
          <a:gradFill flip="none" rotWithShape="1">
            <a:gsLst>
              <a:gs pos="0">
                <a:srgbClr val="C9EAFB"/>
              </a:gs>
              <a:gs pos="100000">
                <a:schemeClr val="bg1">
                  <a:alpha val="46000"/>
                </a:schemeClr>
              </a:gs>
            </a:gsLst>
            <a:lin ang="5400000" scaled="1"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 title=""/>
          <p:cNvGrpSpPr/>
          <p:nvPr>
            <p:custDataLst>
              <p:tags r:id="rId11"/>
            </p:custDataLst>
          </p:nvPr>
        </p:nvGrpSpPr>
        <p:grpSpPr>
          <a:xfrm>
            <a:off x="6974840" y="556260"/>
            <a:ext cx="4653280" cy="5729605"/>
            <a:chOff x="10984" y="966"/>
            <a:chExt cx="7328" cy="9023"/>
          </a:xfrm>
        </p:grpSpPr>
        <p:sp>
          <p:nvSpPr>
            <p:cNvPr id="17" name="平行四边形 8"/>
            <p:cNvSpPr/>
            <p:nvPr>
              <p:custDataLst>
                <p:tags r:id="rId12"/>
              </p:custDataLst>
            </p:nvPr>
          </p:nvSpPr>
          <p:spPr>
            <a:xfrm flipH="1">
              <a:off x="11281" y="1200"/>
              <a:ext cx="7010" cy="8720"/>
            </a:xfrm>
            <a:custGeom>
              <a:gdLst>
                <a:gd name="connsiteX0" fmla="*/ 25 w 7009"/>
                <a:gd name="connsiteY0" fmla="*/ 7745 h 8720"/>
                <a:gd name="connsiteX1" fmla="*/ 2032 w 7009"/>
                <a:gd name="connsiteY1" fmla="*/ 467 h 8720"/>
                <a:gd name="connsiteX2" fmla="*/ 2644 w 7009"/>
                <a:gd name="connsiteY2" fmla="*/ 0 h 8720"/>
                <a:gd name="connsiteX3" fmla="*/ 6375 w 7009"/>
                <a:gd name="connsiteY3" fmla="*/ 0 h 8720"/>
                <a:gd name="connsiteX4" fmla="*/ 6987 w 7009"/>
                <a:gd name="connsiteY4" fmla="*/ 800 h 8720"/>
                <a:gd name="connsiteX5" fmla="*/ 4952 w 7009"/>
                <a:gd name="connsiteY5" fmla="*/ 8253 h 8720"/>
                <a:gd name="connsiteX6" fmla="*/ 4340 w 7009"/>
                <a:gd name="connsiteY6" fmla="*/ 8720 h 8720"/>
                <a:gd name="connsiteX7" fmla="*/ 700 w 7009"/>
                <a:gd name="connsiteY7" fmla="*/ 8705 h 8720"/>
                <a:gd name="connsiteX8" fmla="*/ 25 w 7009"/>
                <a:gd name="connsiteY8" fmla="*/ 7745 h 872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10" h="8720">
                  <a:moveTo>
                    <a:pt x="25" y="7745"/>
                  </a:moveTo>
                  <a:lnTo>
                    <a:pt x="2032" y="467"/>
                  </a:lnTo>
                  <a:cubicBezTo>
                    <a:pt x="2107" y="191"/>
                    <a:pt x="2358" y="0"/>
                    <a:pt x="2644" y="0"/>
                  </a:cubicBezTo>
                  <a:lnTo>
                    <a:pt x="6375" y="0"/>
                  </a:lnTo>
                  <a:cubicBezTo>
                    <a:pt x="6794" y="0"/>
                    <a:pt x="7097" y="397"/>
                    <a:pt x="6987" y="800"/>
                  </a:cubicBezTo>
                  <a:lnTo>
                    <a:pt x="4952" y="8253"/>
                  </a:lnTo>
                  <a:cubicBezTo>
                    <a:pt x="4877" y="8529"/>
                    <a:pt x="4626" y="8720"/>
                    <a:pt x="4340" y="8720"/>
                  </a:cubicBezTo>
                  <a:lnTo>
                    <a:pt x="700" y="8705"/>
                  </a:lnTo>
                  <a:cubicBezTo>
                    <a:pt x="175" y="8720"/>
                    <a:pt x="-85" y="8148"/>
                    <a:pt x="25" y="7745"/>
                  </a:cubicBezTo>
                </a:path>
              </a:pathLst>
            </a:custGeom>
            <a:noFill/>
            <a:ln w="28575" cmpd="sng"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3" name="平行四边形 8"/>
            <p:cNvSpPr/>
            <p:nvPr>
              <p:custDataLst>
                <p:tags r:id="rId13"/>
              </p:custDataLst>
            </p:nvPr>
          </p:nvSpPr>
          <p:spPr>
            <a:xfrm flipH="1">
              <a:off x="11212" y="1156"/>
              <a:ext cx="7100" cy="8833"/>
            </a:xfrm>
            <a:custGeom>
              <a:gdLst>
                <a:gd name="connsiteX0" fmla="*/ 25 w 7009"/>
                <a:gd name="connsiteY0" fmla="*/ 7745 h 8720"/>
                <a:gd name="connsiteX1" fmla="*/ 2032 w 7009"/>
                <a:gd name="connsiteY1" fmla="*/ 467 h 8720"/>
                <a:gd name="connsiteX2" fmla="*/ 2644 w 7009"/>
                <a:gd name="connsiteY2" fmla="*/ 0 h 8720"/>
                <a:gd name="connsiteX3" fmla="*/ 6375 w 7009"/>
                <a:gd name="connsiteY3" fmla="*/ 0 h 8720"/>
                <a:gd name="connsiteX4" fmla="*/ 6987 w 7009"/>
                <a:gd name="connsiteY4" fmla="*/ 800 h 8720"/>
                <a:gd name="connsiteX5" fmla="*/ 4952 w 7009"/>
                <a:gd name="connsiteY5" fmla="*/ 8253 h 8720"/>
                <a:gd name="connsiteX6" fmla="*/ 4340 w 7009"/>
                <a:gd name="connsiteY6" fmla="*/ 8720 h 8720"/>
                <a:gd name="connsiteX7" fmla="*/ 700 w 7009"/>
                <a:gd name="connsiteY7" fmla="*/ 8705 h 8720"/>
                <a:gd name="connsiteX8" fmla="*/ 25 w 7009"/>
                <a:gd name="connsiteY8" fmla="*/ 7745 h 872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10" h="8720">
                  <a:moveTo>
                    <a:pt x="25" y="7745"/>
                  </a:moveTo>
                  <a:lnTo>
                    <a:pt x="2032" y="467"/>
                  </a:lnTo>
                  <a:cubicBezTo>
                    <a:pt x="2107" y="191"/>
                    <a:pt x="2358" y="0"/>
                    <a:pt x="2644" y="0"/>
                  </a:cubicBezTo>
                  <a:lnTo>
                    <a:pt x="6375" y="0"/>
                  </a:lnTo>
                  <a:cubicBezTo>
                    <a:pt x="6794" y="0"/>
                    <a:pt x="7097" y="397"/>
                    <a:pt x="6987" y="800"/>
                  </a:cubicBezTo>
                  <a:lnTo>
                    <a:pt x="4952" y="8253"/>
                  </a:lnTo>
                  <a:cubicBezTo>
                    <a:pt x="4877" y="8529"/>
                    <a:pt x="4626" y="8720"/>
                    <a:pt x="4340" y="8720"/>
                  </a:cubicBezTo>
                  <a:lnTo>
                    <a:pt x="700" y="8705"/>
                  </a:lnTo>
                  <a:cubicBezTo>
                    <a:pt x="175" y="8720"/>
                    <a:pt x="-85" y="8148"/>
                    <a:pt x="25" y="7745"/>
                  </a:cubicBezTo>
                </a:path>
              </a:pathLst>
            </a:custGeom>
            <a:gradFill>
              <a:gsLst>
                <a:gs pos="0">
                  <a:srgbClr val="1F5BDD"/>
                </a:gs>
                <a:gs pos="100000">
                  <a:srgbClr val="9DD1E0"/>
                </a:gs>
              </a:gsLst>
              <a:lin ang="18780000" scaled="0"/>
            </a:gradFill>
            <a:ln>
              <a:noFill/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1" name="任意多边形 20"/>
            <p:cNvSpPr/>
            <p:nvPr>
              <p:custDataLst>
                <p:tags r:id="rId14"/>
              </p:custDataLst>
            </p:nvPr>
          </p:nvSpPr>
          <p:spPr>
            <a:xfrm>
              <a:off x="10996" y="974"/>
              <a:ext cx="7020" cy="8753"/>
            </a:xfrm>
            <a:custGeom>
              <a:gdLst>
                <a:gd name="connsiteX0" fmla="*/ 0 w 7020"/>
                <a:gd name="connsiteY0" fmla="*/ 708 h 8753"/>
                <a:gd name="connsiteX1" fmla="*/ 838 w 7020"/>
                <a:gd name="connsiteY1" fmla="*/ 0 h 8753"/>
                <a:gd name="connsiteX2" fmla="*/ 3750 w 7020"/>
                <a:gd name="connsiteY2" fmla="*/ 3 h 8753"/>
                <a:gd name="connsiteX3" fmla="*/ 5000 w 7020"/>
                <a:gd name="connsiteY3" fmla="*/ 708 h 8753"/>
                <a:gd name="connsiteX4" fmla="*/ 7019 w 7020"/>
                <a:gd name="connsiteY4" fmla="*/ 7891 h 8753"/>
                <a:gd name="connsiteX5" fmla="*/ 6123 w 7020"/>
                <a:gd name="connsiteY5" fmla="*/ 8733 h 8753"/>
                <a:gd name="connsiteX6" fmla="*/ 3056 w 7020"/>
                <a:gd name="connsiteY6" fmla="*/ 8753 h 8753"/>
                <a:gd name="connsiteX7" fmla="*/ 1966 w 7020"/>
                <a:gd name="connsiteY7" fmla="*/ 7912 h 8753"/>
                <a:gd name="connsiteX8" fmla="*/ 0 w 7020"/>
                <a:gd name="connsiteY8" fmla="*/ 708 h 8753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19" h="8753">
                  <a:moveTo>
                    <a:pt x="0" y="708"/>
                  </a:moveTo>
                  <a:cubicBezTo>
                    <a:pt x="0" y="243"/>
                    <a:pt x="342" y="0"/>
                    <a:pt x="838" y="0"/>
                  </a:cubicBezTo>
                  <a:lnTo>
                    <a:pt x="3750" y="3"/>
                  </a:lnTo>
                  <a:cubicBezTo>
                    <a:pt x="4386" y="26"/>
                    <a:pt x="4761" y="26"/>
                    <a:pt x="5000" y="708"/>
                  </a:cubicBezTo>
                  <a:lnTo>
                    <a:pt x="7019" y="7891"/>
                  </a:lnTo>
                  <a:cubicBezTo>
                    <a:pt x="7045" y="8503"/>
                    <a:pt x="6618" y="8733"/>
                    <a:pt x="6123" y="8733"/>
                  </a:cubicBezTo>
                  <a:lnTo>
                    <a:pt x="3056" y="8753"/>
                  </a:lnTo>
                  <a:cubicBezTo>
                    <a:pt x="2560" y="8753"/>
                    <a:pt x="2352" y="8730"/>
                    <a:pt x="1966" y="7912"/>
                  </a:cubicBezTo>
                  <a:lnTo>
                    <a:pt x="0" y="708"/>
                  </a:lnTo>
                  <a:close/>
                </a:path>
              </a:pathLst>
            </a:custGeom>
            <a:blipFill rotWithShape="1">
              <a:blip r:embed="rId15"/>
              <a:stretch>
                <a:fillRect l="-23000" r="-74000"/>
              </a:stretch>
            </a:blip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平行四边形 8"/>
            <p:cNvSpPr/>
            <p:nvPr>
              <p:custDataLst>
                <p:tags r:id="rId16"/>
              </p:custDataLst>
            </p:nvPr>
          </p:nvSpPr>
          <p:spPr>
            <a:xfrm flipH="1">
              <a:off x="10984" y="966"/>
              <a:ext cx="7044" cy="8761"/>
            </a:xfrm>
            <a:custGeom>
              <a:gdLst>
                <a:gd name="connsiteX0" fmla="*/ 26 w 7044"/>
                <a:gd name="connsiteY0" fmla="*/ 7808 h 8761"/>
                <a:gd name="connsiteX1" fmla="*/ 2066 w 7044"/>
                <a:gd name="connsiteY1" fmla="*/ 602 h 8761"/>
                <a:gd name="connsiteX2" fmla="*/ 2889 w 7044"/>
                <a:gd name="connsiteY2" fmla="*/ 3 h 8761"/>
                <a:gd name="connsiteX3" fmla="*/ 6393 w 7044"/>
                <a:gd name="connsiteY3" fmla="*/ 0 h 8761"/>
                <a:gd name="connsiteX4" fmla="*/ 7000 w 7044"/>
                <a:gd name="connsiteY4" fmla="*/ 893 h 8761"/>
                <a:gd name="connsiteX5" fmla="*/ 5099 w 7044"/>
                <a:gd name="connsiteY5" fmla="*/ 7871 h 8761"/>
                <a:gd name="connsiteX6" fmla="*/ 4143 w 7044"/>
                <a:gd name="connsiteY6" fmla="*/ 8761 h 8761"/>
                <a:gd name="connsiteX7" fmla="*/ 866 w 7044"/>
                <a:gd name="connsiteY7" fmla="*/ 8738 h 8761"/>
                <a:gd name="connsiteX8" fmla="*/ 26 w 7044"/>
                <a:gd name="connsiteY8" fmla="*/ 7808 h 8761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44" h="8761">
                  <a:moveTo>
                    <a:pt x="26" y="7808"/>
                  </a:moveTo>
                  <a:lnTo>
                    <a:pt x="2066" y="602"/>
                  </a:lnTo>
                  <a:cubicBezTo>
                    <a:pt x="2166" y="242"/>
                    <a:pt x="2600" y="3"/>
                    <a:pt x="2889" y="3"/>
                  </a:cubicBezTo>
                  <a:lnTo>
                    <a:pt x="6393" y="0"/>
                  </a:lnTo>
                  <a:cubicBezTo>
                    <a:pt x="6930" y="93"/>
                    <a:pt x="7146" y="460"/>
                    <a:pt x="7000" y="893"/>
                  </a:cubicBezTo>
                  <a:lnTo>
                    <a:pt x="5099" y="7871"/>
                  </a:lnTo>
                  <a:cubicBezTo>
                    <a:pt x="4980" y="8125"/>
                    <a:pt x="4769" y="8745"/>
                    <a:pt x="4143" y="8761"/>
                  </a:cubicBezTo>
                  <a:lnTo>
                    <a:pt x="866" y="8738"/>
                  </a:lnTo>
                  <a:cubicBezTo>
                    <a:pt x="161" y="8731"/>
                    <a:pt x="-85" y="8212"/>
                    <a:pt x="26" y="7808"/>
                  </a:cubicBezTo>
                </a:path>
              </a:pathLst>
            </a:custGeom>
            <a:gradFill flip="none" rotWithShape="1">
              <a:gsLst>
                <a:gs pos="42000">
                  <a:srgbClr val="A2CCE6">
                    <a:alpha val="44000"/>
                  </a:srgbClr>
                </a:gs>
                <a:gs pos="0">
                  <a:srgbClr val="BFDDED">
                    <a:alpha val="17000"/>
                  </a:srgbClr>
                </a:gs>
                <a:gs pos="100000">
                  <a:srgbClr val="2762DD"/>
                </a:gs>
              </a:gsLst>
              <a:lin ang="1656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9" name="椭圆 8" title=""/>
          <p:cNvSpPr/>
          <p:nvPr>
            <p:custDataLst>
              <p:tags r:id="rId17"/>
            </p:custDataLst>
          </p:nvPr>
        </p:nvSpPr>
        <p:spPr>
          <a:xfrm rot="10140000" flipH="1">
            <a:off x="3528060" y="5483225"/>
            <a:ext cx="4225290" cy="4220210"/>
          </a:xfrm>
          <a:prstGeom prst="ellipse">
            <a:avLst/>
          </a:prstGeom>
          <a:gradFill flip="none" rotWithShape="1">
            <a:gsLst>
              <a:gs pos="0">
                <a:srgbClr val="D0E9F0">
                  <a:alpha val="82000"/>
                </a:srgbClr>
              </a:gs>
              <a:gs pos="100000">
                <a:srgbClr val="679FDD"/>
              </a:gs>
            </a:gsLst>
            <a:lin ang="11640000" scaled="1"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圆角矩形 99" title=""/>
          <p:cNvSpPr/>
          <p:nvPr>
            <p:custDataLst>
              <p:tags r:id="rId18"/>
            </p:custDataLst>
          </p:nvPr>
        </p:nvSpPr>
        <p:spPr>
          <a:xfrm>
            <a:off x="2413000" y="4480560"/>
            <a:ext cx="3087370" cy="3289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E47EB"/>
              </a:gs>
              <a:gs pos="100000">
                <a:srgbClr val="9ED2DF"/>
              </a:gs>
            </a:gsLst>
            <a:lin ang="1038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dist"/>
            <a:r>
              <a:rPr lang="en-US" b="1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·</a:t>
            </a:r>
            <a:r>
              <a:rPr b="1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选择性必修第一册</a:t>
            </a:r>
            <a:r>
              <a:rPr lang="en-US" b="1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·</a:t>
            </a:r>
            <a:endParaRPr lang="en-US" b="1" smtClean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4" name="图片 3" title=""/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>
          <a:blip r:embed="rId19"/>
          <a:srcRect t="193" b="193"/>
          <a:stretch>
            <a:fillRect/>
          </a:stretch>
        </p:blipFill>
        <p:spPr>
          <a:xfrm>
            <a:off x="267335" y="262890"/>
            <a:ext cx="1640840" cy="5207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3"/>
            </p:custDataLst>
          </p:nvPr>
        </p:nvSpPr>
        <p:spPr>
          <a:xfrm flipH="1">
            <a:off x="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4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5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新课探究</a:t>
              </a:r>
              <a:endParaRPr lang="zh-CN" altLang="en-US" sz="28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6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7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9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平行四边形 8" title=""/>
          <p:cNvSpPr/>
          <p:nvPr>
            <p:custDataLst>
              <p:tags r:id="rId10"/>
            </p:custDataLst>
          </p:nvPr>
        </p:nvSpPr>
        <p:spPr>
          <a:xfrm flipH="1">
            <a:off x="-1275080" y="4347210"/>
            <a:ext cx="2383155" cy="2954020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C8E7FA">
                  <a:alpha val="100000"/>
                </a:srgbClr>
              </a:gs>
              <a:gs pos="100000">
                <a:srgbClr val="0E48D9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平行四边形 8" title=""/>
          <p:cNvSpPr/>
          <p:nvPr>
            <p:custDataLst>
              <p:tags r:id="rId11"/>
            </p:custDataLst>
          </p:nvPr>
        </p:nvSpPr>
        <p:spPr>
          <a:xfrm flipH="1">
            <a:off x="11117580" y="5645150"/>
            <a:ext cx="814070" cy="1009015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2762DD">
                  <a:alpha val="98000"/>
                </a:srgbClr>
              </a:gs>
              <a:gs pos="100000">
                <a:srgbClr val="DFE9C8">
                  <a:alpha val="4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9" name="矩形 18" title=""/>
          <p:cNvSpPr/>
          <p:nvPr>
            <p:custDataLst>
              <p:tags r:id="rId12"/>
            </p:custDataLst>
          </p:nvPr>
        </p:nvSpPr>
        <p:spPr>
          <a:xfrm>
            <a:off x="1210834" y="822187"/>
            <a:ext cx="11449272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ct val="0"/>
              </a:spcAft>
            </a:pPr>
            <a:r>
              <a:rPr lang="zh-CN" altLang="zh-CN" sz="2400" b="1" kern="100">
                <a:solidFill>
                  <a:srgbClr val="1650D9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问题</a:t>
            </a:r>
            <a:r>
              <a:rPr lang="en-US" altLang="zh-CN" sz="2400" b="1" kern="100" smtClean="0">
                <a:solidFill>
                  <a:srgbClr val="1650D9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1:</a:t>
            </a:r>
            <a:r>
              <a:rPr lang="zh-CN" altLang="zh-CN" sz="2400" b="1" kern="100">
                <a:solidFill>
                  <a:srgbClr val="1650D9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　</a:t>
            </a:r>
            <a:r>
              <a:rPr lang="zh-CN" altLang="zh-CN" sz="24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在空间中，如何用向量表示空间中的一个点？</a:t>
            </a:r>
            <a:endParaRPr lang="zh-CN" altLang="zh-CN" sz="2400" kern="100">
              <a:effectLst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grpSp>
        <p:nvGrpSpPr>
          <p:cNvPr id="33" name="组合 32" title=""/>
          <p:cNvGrpSpPr/>
          <p:nvPr>
            <p:custDataLst>
              <p:tags r:id="rId13"/>
            </p:custDataLst>
          </p:nvPr>
        </p:nvGrpSpPr>
        <p:grpSpPr>
          <a:xfrm>
            <a:off x="6741936" y="2208264"/>
            <a:ext cx="4199489" cy="2455609"/>
            <a:chOff x="4158" y="2505"/>
            <a:chExt cx="3379" cy="2130"/>
          </a:xfrm>
        </p:grpSpPr>
        <p:sp>
          <p:nvSpPr>
            <p:cNvPr id="37" name="平行四边形 36"/>
            <p:cNvSpPr/>
            <p:nvPr>
              <p:custDataLst>
                <p:tags r:id="rId14"/>
              </p:custDataLst>
            </p:nvPr>
          </p:nvSpPr>
          <p:spPr>
            <a:xfrm>
              <a:off x="4158" y="3225"/>
              <a:ext cx="3379" cy="832"/>
            </a:xfrm>
            <a:prstGeom prst="parallelogram">
              <a:avLst>
                <a:gd name="adj" fmla="val 121153"/>
              </a:avLst>
            </a:prstGeom>
            <a:solidFill>
              <a:srgbClr val="D6EBF7"/>
            </a:solidFill>
            <a:ln w="28575" cap="flat" cmpd="sng">
              <a:noFill/>
              <a:prstDash val="solid"/>
              <a:miter/>
              <a:headEnd type="none" w="med" len="med"/>
              <a:tailEnd type="none" w="med" len="med"/>
            </a:ln>
            <a:effectLst>
              <a:outerShdw blurRad="76200" dist="88900" dir="4500000" algn="tl" rotWithShape="0">
                <a:srgbClr val="346DDB">
                  <a:alpha val="32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文本框 43"/>
            <p:cNvSpPr txBox="1"/>
            <p:nvPr>
              <p:custDataLst>
                <p:tags r:id="rId15"/>
              </p:custDataLst>
            </p:nvPr>
          </p:nvSpPr>
          <p:spPr>
            <a:xfrm>
              <a:off x="6155" y="3449"/>
              <a:ext cx="336" cy="399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400" b="1" i="1">
                  <a:latin typeface="Times New Roman" panose="02020603050405020304" pitchFamily="18" charset="0"/>
                </a:rPr>
                <a:t>O</a:t>
              </a:r>
              <a:endParaRPr lang="en-US" altLang="zh-CN" sz="2400" b="1" i="1">
                <a:latin typeface="Times New Roman" panose="02020603050405020304" pitchFamily="18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16"/>
              </p:custDataLst>
            </p:nvPr>
          </p:nvSpPr>
          <p:spPr>
            <a:xfrm>
              <a:off x="5329" y="2505"/>
              <a:ext cx="336" cy="399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400" b="1" i="1">
                  <a:latin typeface="Times New Roman" panose="02020603050405020304" pitchFamily="18" charset="0"/>
                </a:rPr>
                <a:t>P</a:t>
              </a:r>
              <a:endParaRPr lang="en-US" altLang="zh-CN" sz="2400" b="1" i="1">
                <a:latin typeface="Times New Roman" panose="02020603050405020304" pitchFamily="18" charset="0"/>
              </a:endParaRPr>
            </a:p>
          </p:txBody>
        </p:sp>
        <p:sp>
          <p:nvSpPr>
            <p:cNvPr id="36" name="直接连接符 35"/>
            <p:cNvSpPr/>
            <p:nvPr>
              <p:custDataLst>
                <p:tags r:id="rId17"/>
              </p:custDataLst>
            </p:nvPr>
          </p:nvSpPr>
          <p:spPr>
            <a:xfrm flipH="1" flipV="1">
              <a:off x="5569" y="2793"/>
              <a:ext cx="624" cy="76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oval" w="med" len="med"/>
              <a:tailEnd type="oval" w="med" len="med"/>
            </a:ln>
          </p:spPr>
          <p:txBody>
            <a:bodyPr/>
            <a:lstStyle/>
            <a:p/>
          </p:txBody>
        </p:sp>
        <p:graphicFrame>
          <p:nvGraphicFramePr>
            <p:cNvPr id="46" name="对象 45"/>
            <p:cNvGraphicFramePr>
              <a:graphicFrameLocks noChangeAspect="1"/>
            </p:cNvGraphicFramePr>
            <p:nvPr>
              <p:custDataLst>
                <p:tags r:id="rId18"/>
              </p:custDataLst>
            </p:nvPr>
          </p:nvGraphicFramePr>
          <p:xfrm>
            <a:off x="5857" y="2684"/>
            <a:ext cx="288" cy="456"/>
          </p:xfrm>
          <a:graphic>
            <a:graphicData uri="http://schemas.openxmlformats.org/presentationml/2006/ole">
              <mc:AlternateContent>
                <mc:Choice xmlns:v="urn:schemas-microsoft-com:vml" Requires="v">
                  <p:oleObj spid="_x0000_s1038" r:id="rId19" imgW="152400" imgH="241300" progId="Equation.DSMT4">
                    <p:embed/>
                  </p:oleObj>
                </mc:Choice>
                <mc:Fallback>
                  <p:oleObj r:id="rId19" imgW="152400" imgH="241300" progId="Equation.DSMT4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5857" y="2684"/>
                          <a:ext cx="288" cy="45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" name="文本框 46"/>
            <p:cNvSpPr txBox="1"/>
            <p:nvPr>
              <p:custDataLst>
                <p:tags r:id="rId21"/>
              </p:custDataLst>
            </p:nvPr>
          </p:nvSpPr>
          <p:spPr>
            <a:xfrm>
              <a:off x="4384" y="4236"/>
              <a:ext cx="2928" cy="399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40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图</a:t>
              </a:r>
              <a:r>
                <a:rPr lang="en-US" altLang="zh-CN" sz="240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1.4-1</a:t>
              </a:r>
              <a:endParaRPr lang="en-US" altLang="zh-CN" sz="24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endParaRPr>
            </a:p>
          </p:txBody>
        </p:sp>
        <p:sp>
          <p:nvSpPr>
            <p:cNvPr id="43" name="直接连接符 42"/>
            <p:cNvSpPr/>
            <p:nvPr>
              <p:custDataLst>
                <p:tags r:id="rId22"/>
              </p:custDataLst>
            </p:nvPr>
          </p:nvSpPr>
          <p:spPr>
            <a:xfrm flipH="1" flipV="1">
              <a:off x="5569" y="2793"/>
              <a:ext cx="624" cy="768"/>
            </a:xfrm>
            <a:prstGeom prst="line">
              <a:avLst/>
            </a:prstGeom>
            <a:ln w="50800" cap="flat" cmpd="sng">
              <a:solidFill>
                <a:schemeClr val="accent2"/>
              </a:solidFill>
              <a:prstDash val="solid"/>
              <a:headEnd type="none" w="med" len="med"/>
              <a:tailEnd type="stealth" w="lg" len="lg"/>
            </a:ln>
          </p:spPr>
          <p:txBody>
            <a:bodyPr/>
            <a:lstStyle/>
            <a:p/>
          </p:txBody>
        </p:sp>
      </p:grpSp>
      <p:grpSp>
        <p:nvGrpSpPr>
          <p:cNvPr id="50" name="组合 49" title=""/>
          <p:cNvGrpSpPr/>
          <p:nvPr>
            <p:custDataLst>
              <p:tags r:id="rId23"/>
            </p:custDataLst>
          </p:nvPr>
        </p:nvGrpSpPr>
        <p:grpSpPr>
          <a:xfrm>
            <a:off x="1211580" y="1844675"/>
            <a:ext cx="5327650" cy="3116580"/>
            <a:chOff x="1908" y="3279"/>
            <a:chExt cx="8390" cy="4908"/>
          </a:xfrm>
        </p:grpSpPr>
        <p:sp>
          <p:nvSpPr>
            <p:cNvPr id="48" name="圆角矩形 47"/>
            <p:cNvSpPr/>
            <p:nvPr>
              <p:custDataLst>
                <p:tags r:id="rId24"/>
              </p:custDataLst>
            </p:nvPr>
          </p:nvSpPr>
          <p:spPr>
            <a:xfrm>
              <a:off x="1908" y="3279"/>
              <a:ext cx="8390" cy="4908"/>
            </a:xfrm>
            <a:prstGeom prst="roundRect">
              <a:avLst>
                <a:gd name="adj" fmla="val 7532"/>
              </a:avLst>
            </a:prstGeom>
            <a:solidFill>
              <a:srgbClr val="EEF7F9">
                <a:alpha val="65000"/>
              </a:srgbClr>
            </a:solidFill>
            <a:ln w="15875">
              <a:solidFill>
                <a:srgbClr val="3873D2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49" name="对象 48"/>
            <p:cNvGraphicFramePr>
              <a:graphicFrameLocks noChangeAspect="1"/>
            </p:cNvGraphicFramePr>
            <p:nvPr>
              <p:custDataLst>
                <p:tags r:id="rId25"/>
              </p:custDataLst>
            </p:nvPr>
          </p:nvGraphicFramePr>
          <p:xfrm>
            <a:off x="2185" y="4226"/>
            <a:ext cx="7836" cy="3095"/>
          </p:xfrm>
          <a:graphic>
            <a:graphicData uri="http://schemas.openxmlformats.org/presentationml/2006/ole">
              <mc:AlternateContent>
                <mc:Choice xmlns:v="urn:schemas-microsoft-com:vml" Requires="v">
                  <p:oleObj spid="_x0000_s1039" name="Equation" r:id="rId26" imgW="2476500" imgH="977900" progId="Equation.DSMT4">
                    <p:embed/>
                  </p:oleObj>
                </mc:Choice>
                <mc:Fallback>
                  <p:oleObj name="Equation" r:id="rId26" imgW="2476500" imgH="977900" progId="Equation.DSMT4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27"/>
                        <a:stretch>
                          <a:fillRect/>
                        </a:stretch>
                      </p:blipFill>
                      <p:spPr>
                        <a:xfrm>
                          <a:off x="2185" y="4226"/>
                          <a:ext cx="7836" cy="309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3"/>
            </p:custDataLst>
          </p:nvPr>
        </p:nvSpPr>
        <p:spPr>
          <a:xfrm flipH="1">
            <a:off x="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4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5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新课探究</a:t>
              </a:r>
              <a:endParaRPr lang="zh-CN" altLang="en-US" sz="28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6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7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9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平行四边形 8" title=""/>
          <p:cNvSpPr/>
          <p:nvPr>
            <p:custDataLst>
              <p:tags r:id="rId10"/>
            </p:custDataLst>
          </p:nvPr>
        </p:nvSpPr>
        <p:spPr>
          <a:xfrm flipH="1">
            <a:off x="-1275080" y="4347210"/>
            <a:ext cx="2383155" cy="2954020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C8E7FA">
                  <a:alpha val="100000"/>
                </a:srgbClr>
              </a:gs>
              <a:gs pos="100000">
                <a:srgbClr val="0E48D9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平行四边形 8" title=""/>
          <p:cNvSpPr/>
          <p:nvPr>
            <p:custDataLst>
              <p:tags r:id="rId11"/>
            </p:custDataLst>
          </p:nvPr>
        </p:nvSpPr>
        <p:spPr>
          <a:xfrm flipH="1">
            <a:off x="11117580" y="5645150"/>
            <a:ext cx="814070" cy="1009015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2762DD">
                  <a:alpha val="98000"/>
                </a:srgbClr>
              </a:gs>
              <a:gs pos="100000">
                <a:srgbClr val="DFE9C8">
                  <a:alpha val="4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9" name="矩形 18" title=""/>
          <p:cNvSpPr/>
          <p:nvPr>
            <p:custDataLst>
              <p:tags r:id="rId12"/>
            </p:custDataLst>
          </p:nvPr>
        </p:nvSpPr>
        <p:spPr>
          <a:xfrm>
            <a:off x="1210945" y="822325"/>
            <a:ext cx="960120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ct val="0"/>
              </a:spcAft>
            </a:pPr>
            <a:r>
              <a:rPr lang="zh-CN" altLang="zh-CN" sz="2400" b="1" kern="100">
                <a:solidFill>
                  <a:srgbClr val="1650D9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问题</a:t>
            </a:r>
            <a:r>
              <a:rPr lang="en-US" altLang="zh-CN" sz="2400" b="1" kern="100" smtClean="0">
                <a:solidFill>
                  <a:srgbClr val="1650D9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2:</a:t>
            </a:r>
            <a:r>
              <a:rPr lang="zh-CN" altLang="zh-CN" sz="2400" b="1" kern="100">
                <a:solidFill>
                  <a:srgbClr val="1650D9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　</a:t>
            </a:r>
            <a:r>
              <a:rPr lang="zh-CN" altLang="zh-CN" sz="24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我们知道， 空间中给定一个点</a:t>
            </a:r>
            <a:r>
              <a:rPr lang="en-US" altLang="zh-CN" sz="24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 </a:t>
            </a:r>
            <a:r>
              <a:rPr lang="zh-CN" altLang="zh-CN" sz="2400" i="1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A</a:t>
            </a:r>
            <a:r>
              <a:rPr lang="en-US" altLang="zh-CN" sz="2400" i="1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 </a:t>
            </a:r>
            <a:r>
              <a:rPr lang="zh-CN" altLang="zh-CN" sz="24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和一个方向就能唯一确定一条直线</a:t>
            </a:r>
            <a:r>
              <a:rPr lang="en-US" altLang="zh-CN" sz="24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 </a:t>
            </a:r>
            <a:r>
              <a:rPr lang="zh-CN" altLang="zh-CN" sz="2400" i="1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l</a:t>
            </a:r>
            <a:r>
              <a:rPr lang="en-US" altLang="zh-CN" sz="2400" i="1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 </a:t>
            </a:r>
            <a:r>
              <a:rPr lang="zh-CN" altLang="zh-CN" sz="24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．你能将空间中确定直线</a:t>
            </a:r>
            <a:r>
              <a:rPr lang="en-US" altLang="zh-CN" sz="24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 </a:t>
            </a:r>
            <a:r>
              <a:rPr lang="zh-CN" altLang="zh-CN" sz="2400" i="1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l</a:t>
            </a:r>
            <a:r>
              <a:rPr lang="en-US" altLang="zh-CN" sz="2400" i="1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 </a:t>
            </a:r>
            <a:r>
              <a:rPr lang="zh-CN" altLang="zh-CN" sz="24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的这组条件转化为向量表示吗?</a:t>
            </a:r>
            <a:endParaRPr lang="zh-CN" altLang="zh-CN" sz="2400" kern="100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22" name="直接连接符 21" title=""/>
          <p:cNvSpPr/>
          <p:nvPr>
            <p:custDataLst>
              <p:tags r:id="rId13"/>
            </p:custDataLst>
          </p:nvPr>
        </p:nvSpPr>
        <p:spPr>
          <a:xfrm flipV="1">
            <a:off x="4045324" y="2216339"/>
            <a:ext cx="3885188" cy="251394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lg" len="lg"/>
          </a:ln>
        </p:spPr>
        <p:txBody>
          <a:bodyPr/>
          <a:lstStyle/>
          <a:p/>
        </p:txBody>
      </p:sp>
      <p:sp>
        <p:nvSpPr>
          <p:cNvPr id="24" name="直接连接符 23" title=""/>
          <p:cNvSpPr/>
          <p:nvPr>
            <p:custDataLst>
              <p:tags r:id="rId14"/>
            </p:custDataLst>
          </p:nvPr>
        </p:nvSpPr>
        <p:spPr>
          <a:xfrm flipV="1">
            <a:off x="4921396" y="2887020"/>
            <a:ext cx="914162" cy="591984"/>
          </a:xfrm>
          <a:prstGeom prst="line">
            <a:avLst/>
          </a:prstGeom>
          <a:ln w="50800" cap="flat" cmpd="sng">
            <a:solidFill>
              <a:schemeClr val="accent2"/>
            </a:solidFill>
            <a:prstDash val="solid"/>
            <a:headEnd type="none" w="lg" len="lg"/>
            <a:tailEnd type="stealth" w="lg" len="lg"/>
          </a:ln>
        </p:spPr>
        <p:txBody>
          <a:bodyPr/>
          <a:lstStyle/>
          <a:p/>
        </p:txBody>
      </p:sp>
      <p:graphicFrame>
        <p:nvGraphicFramePr>
          <p:cNvPr id="27" name="对象 26" title=""/>
          <p:cNvGraphicFramePr>
            <a:graphicFrameLocks noChangeAspect="1"/>
          </p:cNvGraphicFramePr>
          <p:nvPr>
            <p:custDataLst>
              <p:tags r:id="rId15"/>
            </p:custDataLst>
          </p:nvPr>
        </p:nvGraphicFramePr>
        <p:xfrm>
          <a:off x="5089627" y="2675249"/>
          <a:ext cx="288850" cy="491997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0" r:id="rId16" imgW="127000" imgH="215265" progId="Equation.DSMT4">
                  <p:embed/>
                </p:oleObj>
              </mc:Choice>
              <mc:Fallback>
                <p:oleObj r:id="rId16" imgW="127000" imgH="215265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089627" y="2675249"/>
                        <a:ext cx="288850" cy="49199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文本框 27" title=""/>
          <p:cNvSpPr txBox="1"/>
          <p:nvPr>
            <p:custDataLst>
              <p:tags r:id="rId18"/>
            </p:custDataLst>
          </p:nvPr>
        </p:nvSpPr>
        <p:spPr>
          <a:xfrm>
            <a:off x="4879186" y="4181264"/>
            <a:ext cx="457081" cy="460375"/>
          </a:xfrm>
          <a:prstGeom prst="rect">
            <a:avLst/>
          </a:prstGeom>
          <a:noFill/>
          <a:ln w="28575">
            <a:noFill/>
          </a:ln>
        </p:spPr>
        <p:txBody>
          <a:bodyPr>
            <a:spAutoFit/>
          </a:bodyPr>
          <a:lstStyle/>
          <a:p>
            <a:r>
              <a:rPr lang="en-US" altLang="zh-CN" sz="2400" b="1" i="1">
                <a:latin typeface="Times New Roman" panose="02020603050405020304" pitchFamily="18" charset="0"/>
              </a:rPr>
              <a:t>A</a:t>
            </a:r>
            <a:endParaRPr lang="en-US" altLang="zh-CN" sz="2400" b="1" i="1">
              <a:latin typeface="Times New Roman" panose="02020603050405020304" pitchFamily="18" charset="0"/>
            </a:endParaRPr>
          </a:p>
        </p:txBody>
      </p:sp>
      <p:sp>
        <p:nvSpPr>
          <p:cNvPr id="30" name="文本框 29" title=""/>
          <p:cNvSpPr txBox="1"/>
          <p:nvPr>
            <p:custDataLst>
              <p:tags r:id="rId19"/>
            </p:custDataLst>
          </p:nvPr>
        </p:nvSpPr>
        <p:spPr>
          <a:xfrm>
            <a:off x="6884849" y="2946533"/>
            <a:ext cx="457081" cy="460375"/>
          </a:xfrm>
          <a:prstGeom prst="rect">
            <a:avLst/>
          </a:prstGeom>
          <a:noFill/>
          <a:ln w="28575">
            <a:noFill/>
          </a:ln>
        </p:spPr>
        <p:txBody>
          <a:bodyPr>
            <a:spAutoFit/>
          </a:bodyPr>
          <a:lstStyle/>
          <a:p>
            <a:r>
              <a:rPr lang="en-US" altLang="zh-CN" sz="2400" b="1" i="1">
                <a:latin typeface="Times New Roman" panose="02020603050405020304" pitchFamily="18" charset="0"/>
              </a:rPr>
              <a:t>P</a:t>
            </a:r>
            <a:endParaRPr lang="en-US" altLang="zh-CN" sz="2400" b="1" i="1">
              <a:latin typeface="Times New Roman" panose="02020603050405020304" pitchFamily="18" charset="0"/>
            </a:endParaRPr>
          </a:p>
        </p:txBody>
      </p:sp>
      <p:sp>
        <p:nvSpPr>
          <p:cNvPr id="31" name="文本框 30" title=""/>
          <p:cNvSpPr txBox="1"/>
          <p:nvPr>
            <p:custDataLst>
              <p:tags r:id="rId20"/>
            </p:custDataLst>
          </p:nvPr>
        </p:nvSpPr>
        <p:spPr>
          <a:xfrm>
            <a:off x="7287255" y="2030341"/>
            <a:ext cx="457081" cy="491490"/>
          </a:xfrm>
          <a:prstGeom prst="rect">
            <a:avLst/>
          </a:prstGeom>
          <a:noFill/>
          <a:ln w="28575">
            <a:noFill/>
          </a:ln>
        </p:spPr>
        <p:txBody>
          <a:bodyPr>
            <a:spAutoFit/>
          </a:bodyPr>
          <a:lstStyle/>
          <a:p>
            <a:r>
              <a:rPr lang="en-US" altLang="zh-CN" sz="2600" i="1">
                <a:latin typeface="Times New Roman" panose="02020603050405020304" pitchFamily="18" charset="0"/>
              </a:rPr>
              <a:t>l</a:t>
            </a:r>
            <a:endParaRPr lang="en-US" altLang="zh-CN" sz="2600" i="1">
              <a:latin typeface="Times New Roman" panose="02020603050405020304" pitchFamily="18" charset="0"/>
            </a:endParaRPr>
          </a:p>
        </p:txBody>
      </p:sp>
      <p:sp>
        <p:nvSpPr>
          <p:cNvPr id="32" name="流程图: 联系 31" title=""/>
          <p:cNvSpPr/>
          <p:nvPr>
            <p:custDataLst>
              <p:tags r:id="rId21"/>
            </p:custDataLst>
          </p:nvPr>
        </p:nvSpPr>
        <p:spPr>
          <a:xfrm>
            <a:off x="4988560" y="4048125"/>
            <a:ext cx="85725" cy="92075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流程图: 联系 2" title=""/>
          <p:cNvSpPr/>
          <p:nvPr>
            <p:custDataLst>
              <p:tags r:id="rId22"/>
            </p:custDataLst>
          </p:nvPr>
        </p:nvSpPr>
        <p:spPr>
          <a:xfrm>
            <a:off x="6874510" y="2832100"/>
            <a:ext cx="86360" cy="92075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直接连接符 24" title=""/>
          <p:cNvSpPr/>
          <p:nvPr>
            <p:custDataLst>
              <p:tags r:id="rId23"/>
            </p:custDataLst>
          </p:nvPr>
        </p:nvSpPr>
        <p:spPr>
          <a:xfrm flipV="1">
            <a:off x="5022850" y="2887345"/>
            <a:ext cx="1872615" cy="1212850"/>
          </a:xfrm>
          <a:prstGeom prst="line">
            <a:avLst/>
          </a:prstGeom>
          <a:ln w="50800" cap="flat" cmpd="sng">
            <a:solidFill>
              <a:srgbClr val="134DD9"/>
            </a:solidFill>
            <a:prstDash val="solid"/>
            <a:headEnd type="none" w="med" len="med"/>
            <a:tailEnd type="stealth" w="lg" len="lg"/>
          </a:ln>
        </p:spPr>
        <p:txBody>
          <a:bodyPr/>
          <a:lstStyle/>
          <a:p/>
        </p:txBody>
      </p:sp>
      <p:grpSp>
        <p:nvGrpSpPr>
          <p:cNvPr id="5" name="组合 4" title=""/>
          <p:cNvGrpSpPr/>
          <p:nvPr>
            <p:custDataLst>
              <p:tags r:id="rId24"/>
            </p:custDataLst>
          </p:nvPr>
        </p:nvGrpSpPr>
        <p:grpSpPr>
          <a:xfrm>
            <a:off x="909320" y="4987925"/>
            <a:ext cx="10350500" cy="1160145"/>
            <a:chOff x="1432" y="7855"/>
            <a:chExt cx="16300" cy="1827"/>
          </a:xfrm>
        </p:grpSpPr>
        <p:sp>
          <p:nvSpPr>
            <p:cNvPr id="4" name="圆角矩形 3"/>
            <p:cNvSpPr/>
            <p:nvPr>
              <p:custDataLst>
                <p:tags r:id="rId25"/>
              </p:custDataLst>
            </p:nvPr>
          </p:nvSpPr>
          <p:spPr>
            <a:xfrm>
              <a:off x="1432" y="7855"/>
              <a:ext cx="16300" cy="1827"/>
            </a:xfrm>
            <a:prstGeom prst="roundRect">
              <a:avLst>
                <a:gd name="adj" fmla="val 50000"/>
              </a:avLst>
            </a:prstGeom>
            <a:solidFill>
              <a:srgbClr val="EEF7F9"/>
            </a:solidFill>
            <a:ln w="15875">
              <a:solidFill>
                <a:srgbClr val="3873D2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文本框 1"/>
            <p:cNvSpPr txBox="1"/>
            <p:nvPr>
              <p:custDataLst>
                <p:tags r:id="rId26"/>
              </p:custDataLst>
            </p:nvPr>
          </p:nvSpPr>
          <p:spPr>
            <a:xfrm>
              <a:off x="1908" y="8178"/>
              <a:ext cx="15120" cy="13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indent="528955" algn="l" fontAlgn="auto"/>
              <a:r>
                <a:rPr lang="zh-CN" altLang="en-US" sz="2400" b="1" smtClean="0">
                  <a:solidFill>
                    <a:srgbClr val="134DD9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用</a:t>
              </a:r>
              <a:r>
                <a:rPr lang="zh-CN" altLang="en-US" sz="2400" b="1">
                  <a:solidFill>
                    <a:srgbClr val="134DD9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向量表示直线</a:t>
              </a:r>
              <a:r>
                <a:rPr lang="en-US" altLang="zh-CN" sz="2400" b="1">
                  <a:solidFill>
                    <a:srgbClr val="134DD9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 </a:t>
              </a:r>
              <a:r>
                <a:rPr lang="en-US" altLang="zh-CN" sz="2400" b="1" i="1" smtClean="0">
                  <a:solidFill>
                    <a:srgbClr val="134DD9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l </a:t>
              </a:r>
              <a:r>
                <a:rPr lang="en-US" altLang="zh-CN" sz="2400" b="1">
                  <a:solidFill>
                    <a:srgbClr val="134DD9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,</a:t>
              </a:r>
              <a:r>
                <a:rPr lang="zh-CN" altLang="en-US" sz="2400" b="1" smtClean="0">
                  <a:solidFill>
                    <a:srgbClr val="134DD9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就是</a:t>
              </a:r>
              <a:r>
                <a:rPr lang="zh-CN" altLang="en-US" sz="2400" b="1">
                  <a:solidFill>
                    <a:srgbClr val="134DD9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要利用点</a:t>
              </a:r>
              <a:r>
                <a:rPr lang="en-US" altLang="zh-CN" sz="2400" b="1">
                  <a:solidFill>
                    <a:srgbClr val="134DD9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 </a:t>
              </a:r>
              <a:r>
                <a:rPr lang="en-US" altLang="zh-CN" sz="2400" b="1" i="1">
                  <a:solidFill>
                    <a:srgbClr val="134DD9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A </a:t>
              </a:r>
              <a:r>
                <a:rPr lang="zh-CN" altLang="en-US" sz="2400" b="1">
                  <a:solidFill>
                    <a:srgbClr val="134DD9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和直线</a:t>
              </a:r>
              <a:r>
                <a:rPr lang="en-US" altLang="zh-CN" sz="2400" b="1">
                  <a:solidFill>
                    <a:srgbClr val="134DD9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 </a:t>
              </a:r>
              <a:r>
                <a:rPr lang="en-US" altLang="zh-CN" sz="2400" b="1" i="1">
                  <a:solidFill>
                    <a:srgbClr val="134DD9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l </a:t>
              </a:r>
              <a:r>
                <a:rPr lang="zh-CN" altLang="en-US" sz="2400" b="1">
                  <a:solidFill>
                    <a:srgbClr val="134DD9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的方向向量表示直线上的任意</a:t>
              </a:r>
              <a:r>
                <a:rPr lang="zh-CN" altLang="en-US" sz="2400" b="1" smtClean="0">
                  <a:solidFill>
                    <a:srgbClr val="134DD9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一点</a:t>
              </a:r>
              <a:r>
                <a:rPr lang="en-US" altLang="zh-CN" sz="2400" b="1" smtClean="0">
                  <a:solidFill>
                    <a:srgbClr val="134DD9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 </a:t>
              </a:r>
              <a:r>
                <a:rPr lang="en-US" altLang="zh-CN" sz="2400" b="1" i="1" smtClean="0">
                  <a:solidFill>
                    <a:srgbClr val="134DD9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P</a:t>
              </a:r>
              <a:r>
                <a:rPr lang="zh-CN" altLang="en-US" sz="2400" b="1" smtClean="0">
                  <a:solidFill>
                    <a:srgbClr val="134DD9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  <a:sym typeface="+mn-ea"/>
                </a:rPr>
                <a:t>．</a:t>
              </a:r>
              <a:endParaRPr lang="zh-CN" altLang="en-US" sz="2400" b="1" smtClean="0">
                <a:solidFill>
                  <a:srgbClr val="134DD9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5" grpId="0" animBg="1"/>
      <p:bldP spid="28" grpId="0"/>
      <p:bldP spid="30" grpId="0"/>
      <p:bldP spid="31" grpId="0"/>
      <p:bldP spid="32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3"/>
            </p:custDataLst>
          </p:nvPr>
        </p:nvSpPr>
        <p:spPr>
          <a:xfrm flipH="1">
            <a:off x="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4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5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新课探究</a:t>
              </a:r>
              <a:endParaRPr lang="zh-CN" altLang="en-US" sz="28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6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7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9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平行四边形 8" title=""/>
          <p:cNvSpPr/>
          <p:nvPr>
            <p:custDataLst>
              <p:tags r:id="rId10"/>
            </p:custDataLst>
          </p:nvPr>
        </p:nvSpPr>
        <p:spPr>
          <a:xfrm flipH="1">
            <a:off x="-1275080" y="4347210"/>
            <a:ext cx="2383155" cy="2954020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C8E7FA">
                  <a:alpha val="100000"/>
                </a:srgbClr>
              </a:gs>
              <a:gs pos="100000">
                <a:srgbClr val="0E48D9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9" name="任意多边形: 形状 10" title=""/>
          <p:cNvSpPr/>
          <p:nvPr>
            <p:custDataLst>
              <p:tags r:id="rId11"/>
            </p:custDataLst>
          </p:nvPr>
        </p:nvSpPr>
        <p:spPr>
          <a:xfrm>
            <a:off x="8689975" y="2945765"/>
            <a:ext cx="3502025" cy="3912235"/>
          </a:xfrm>
          <a:custGeom>
            <a:gdLst>
              <a:gd name="connsiteX0" fmla="*/ 2971800 w 3581400"/>
              <a:gd name="connsiteY0" fmla="*/ 0 h 4000500"/>
              <a:gd name="connsiteX1" fmla="*/ 3570721 w 3581400"/>
              <a:gd name="connsiteY1" fmla="*/ 60377 h 4000500"/>
              <a:gd name="connsiteX2" fmla="*/ 3581400 w 3581400"/>
              <a:gd name="connsiteY2" fmla="*/ 63122 h 4000500"/>
              <a:gd name="connsiteX3" fmla="*/ 3581400 w 3581400"/>
              <a:gd name="connsiteY3" fmla="*/ 4000500 h 4000500"/>
              <a:gd name="connsiteX4" fmla="*/ 186669 w 3581400"/>
              <a:gd name="connsiteY4" fmla="*/ 4000500 h 4000500"/>
              <a:gd name="connsiteX5" fmla="*/ 133606 w 3581400"/>
              <a:gd name="connsiteY5" fmla="*/ 3855523 h 4000500"/>
              <a:gd name="connsiteX6" fmla="*/ 0 w 3581400"/>
              <a:gd name="connsiteY6" fmla="*/ 2971800 h 4000500"/>
              <a:gd name="connsiteX7" fmla="*/ 2971800 w 3581400"/>
              <a:gd name="connsiteY7" fmla="*/ 0 h 40005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1400" h="4000500">
                <a:moveTo>
                  <a:pt x="2971800" y="0"/>
                </a:moveTo>
                <a:cubicBezTo>
                  <a:pt x="3176960" y="0"/>
                  <a:pt x="3377264" y="20790"/>
                  <a:pt x="3570721" y="60377"/>
                </a:cubicBezTo>
                <a:lnTo>
                  <a:pt x="3581400" y="63122"/>
                </a:lnTo>
                <a:lnTo>
                  <a:pt x="3581400" y="4000500"/>
                </a:lnTo>
                <a:lnTo>
                  <a:pt x="186669" y="4000500"/>
                </a:lnTo>
                <a:lnTo>
                  <a:pt x="133606" y="3855523"/>
                </a:lnTo>
                <a:cubicBezTo>
                  <a:pt x="46776" y="3576355"/>
                  <a:pt x="0" y="3279540"/>
                  <a:pt x="0" y="2971800"/>
                </a:cubicBezTo>
                <a:cubicBezTo>
                  <a:pt x="0" y="1330520"/>
                  <a:pt x="1330520" y="0"/>
                  <a:pt x="2971800" y="0"/>
                </a:cubicBezTo>
                <a:close/>
              </a:path>
            </a:pathLst>
          </a:custGeom>
          <a:gradFill flip="none" rotWithShape="1">
            <a:gsLst>
              <a:gs pos="0">
                <a:srgbClr val="2D69D9">
                  <a:alpha val="40000"/>
                </a:srgbClr>
              </a:gs>
              <a:gs pos="100000">
                <a:srgbClr val="C7E1F1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圆角矩形 47" title=""/>
          <p:cNvSpPr/>
          <p:nvPr>
            <p:custDataLst>
              <p:tags r:id="rId12"/>
            </p:custDataLst>
          </p:nvPr>
        </p:nvSpPr>
        <p:spPr>
          <a:xfrm>
            <a:off x="2416810" y="3742055"/>
            <a:ext cx="3446145" cy="665480"/>
          </a:xfrm>
          <a:prstGeom prst="roundRect">
            <a:avLst>
              <a:gd name="adj" fmla="val 50000"/>
            </a:avLst>
          </a:prstGeom>
          <a:solidFill>
            <a:srgbClr val="EEF7F9">
              <a:alpha val="65000"/>
            </a:srgbClr>
          </a:solidFill>
          <a:ln w="15875">
            <a:solidFill>
              <a:srgbClr val="3873D2"/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" name="对象 6" title=""/>
          <p:cNvGraphicFramePr>
            <a:graphicFrameLocks noChangeAspect="1"/>
          </p:cNvGraphicFramePr>
          <p:nvPr>
            <p:custDataLst>
              <p:tags r:id="rId13"/>
            </p:custDataLst>
          </p:nvPr>
        </p:nvGraphicFramePr>
        <p:xfrm>
          <a:off x="784225" y="1751965"/>
          <a:ext cx="6865620" cy="2595245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1" name="Equation" r:id="rId14" imgW="3429000" imgH="1295400" progId="Equation.DSMT4">
                  <p:embed/>
                </p:oleObj>
              </mc:Choice>
              <mc:Fallback>
                <p:oleObj name="Equation" r:id="rId14" imgW="3429000" imgH="12954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84225" y="1751965"/>
                        <a:ext cx="6865620" cy="25952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组合 7" title=""/>
          <p:cNvGrpSpPr/>
          <p:nvPr>
            <p:custDataLst>
              <p:tags r:id="rId16"/>
            </p:custDataLst>
          </p:nvPr>
        </p:nvGrpSpPr>
        <p:grpSpPr>
          <a:xfrm>
            <a:off x="7746365" y="1793240"/>
            <a:ext cx="3638550" cy="2613660"/>
            <a:chOff x="12199" y="2824"/>
            <a:chExt cx="5730" cy="4116"/>
          </a:xfrm>
        </p:grpSpPr>
        <p:pic>
          <p:nvPicPr>
            <p:cNvPr id="6" name="图片 5"/>
            <p:cNvPicPr/>
            <p:nvPr>
              <p:custDataLst>
                <p:tags r:id="rId18"/>
              </p:custDataLst>
            </p:nvPr>
          </p:nvPicPr>
          <p:blipFill>
            <a:blip r:embed="rId17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b="21350"/>
            <a:stretch>
              <a:fillRect/>
            </a:stretch>
          </p:blipFill>
          <p:spPr>
            <a:xfrm>
              <a:off x="12684" y="2824"/>
              <a:ext cx="4760" cy="3238"/>
            </a:xfrm>
            <a:prstGeom prst="rect">
              <a:avLst/>
            </a:prstGeom>
          </p:spPr>
        </p:pic>
        <p:sp>
          <p:nvSpPr>
            <p:cNvPr id="47" name="文本框 46"/>
            <p:cNvSpPr txBox="1"/>
            <p:nvPr>
              <p:custDataLst>
                <p:tags r:id="rId19"/>
              </p:custDataLst>
            </p:nvPr>
          </p:nvSpPr>
          <p:spPr>
            <a:xfrm>
              <a:off x="12199" y="6216"/>
              <a:ext cx="5731" cy="725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40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图</a:t>
              </a:r>
              <a:r>
                <a:rPr lang="en-US" altLang="zh-CN" sz="240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1.4-2</a:t>
              </a:r>
              <a:endParaRPr lang="en-US" altLang="zh-CN" sz="24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/>
  <p:timing/>
</p:sld>
</file>

<file path=ppt/slides/slide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3"/>
            </p:custDataLst>
          </p:nvPr>
        </p:nvSpPr>
        <p:spPr>
          <a:xfrm flipH="1">
            <a:off x="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4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5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新课探究</a:t>
              </a:r>
              <a:endParaRPr lang="zh-CN" altLang="en-US" sz="28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6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7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9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平行四边形 8" title=""/>
          <p:cNvSpPr/>
          <p:nvPr>
            <p:custDataLst>
              <p:tags r:id="rId10"/>
            </p:custDataLst>
          </p:nvPr>
        </p:nvSpPr>
        <p:spPr>
          <a:xfrm flipH="1">
            <a:off x="-1275080" y="4347210"/>
            <a:ext cx="2383155" cy="2954020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C8E7FA">
                  <a:alpha val="100000"/>
                </a:srgbClr>
              </a:gs>
              <a:gs pos="100000">
                <a:srgbClr val="0E48D9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9" name="任意多边形: 形状 10" title=""/>
          <p:cNvSpPr/>
          <p:nvPr>
            <p:custDataLst>
              <p:tags r:id="rId11"/>
            </p:custDataLst>
          </p:nvPr>
        </p:nvSpPr>
        <p:spPr>
          <a:xfrm>
            <a:off x="8689975" y="2945765"/>
            <a:ext cx="3502025" cy="3912235"/>
          </a:xfrm>
          <a:custGeom>
            <a:gdLst>
              <a:gd name="connsiteX0" fmla="*/ 2971800 w 3581400"/>
              <a:gd name="connsiteY0" fmla="*/ 0 h 4000500"/>
              <a:gd name="connsiteX1" fmla="*/ 3570721 w 3581400"/>
              <a:gd name="connsiteY1" fmla="*/ 60377 h 4000500"/>
              <a:gd name="connsiteX2" fmla="*/ 3581400 w 3581400"/>
              <a:gd name="connsiteY2" fmla="*/ 63122 h 4000500"/>
              <a:gd name="connsiteX3" fmla="*/ 3581400 w 3581400"/>
              <a:gd name="connsiteY3" fmla="*/ 4000500 h 4000500"/>
              <a:gd name="connsiteX4" fmla="*/ 186669 w 3581400"/>
              <a:gd name="connsiteY4" fmla="*/ 4000500 h 4000500"/>
              <a:gd name="connsiteX5" fmla="*/ 133606 w 3581400"/>
              <a:gd name="connsiteY5" fmla="*/ 3855523 h 4000500"/>
              <a:gd name="connsiteX6" fmla="*/ 0 w 3581400"/>
              <a:gd name="connsiteY6" fmla="*/ 2971800 h 4000500"/>
              <a:gd name="connsiteX7" fmla="*/ 2971800 w 3581400"/>
              <a:gd name="connsiteY7" fmla="*/ 0 h 40005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1400" h="4000500">
                <a:moveTo>
                  <a:pt x="2971800" y="0"/>
                </a:moveTo>
                <a:cubicBezTo>
                  <a:pt x="3176960" y="0"/>
                  <a:pt x="3377264" y="20790"/>
                  <a:pt x="3570721" y="60377"/>
                </a:cubicBezTo>
                <a:lnTo>
                  <a:pt x="3581400" y="63122"/>
                </a:lnTo>
                <a:lnTo>
                  <a:pt x="3581400" y="4000500"/>
                </a:lnTo>
                <a:lnTo>
                  <a:pt x="186669" y="4000500"/>
                </a:lnTo>
                <a:lnTo>
                  <a:pt x="133606" y="3855523"/>
                </a:lnTo>
                <a:cubicBezTo>
                  <a:pt x="46776" y="3576355"/>
                  <a:pt x="0" y="3279540"/>
                  <a:pt x="0" y="2971800"/>
                </a:cubicBezTo>
                <a:cubicBezTo>
                  <a:pt x="0" y="1330520"/>
                  <a:pt x="1330520" y="0"/>
                  <a:pt x="2971800" y="0"/>
                </a:cubicBezTo>
                <a:close/>
              </a:path>
            </a:pathLst>
          </a:custGeom>
          <a:gradFill flip="none" rotWithShape="1">
            <a:gsLst>
              <a:gs pos="0">
                <a:srgbClr val="2D69D9">
                  <a:alpha val="40000"/>
                </a:srgbClr>
              </a:gs>
              <a:gs pos="100000">
                <a:srgbClr val="C7E1F1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 title=""/>
          <p:cNvGrpSpPr/>
          <p:nvPr>
            <p:custDataLst>
              <p:tags r:id="rId12"/>
            </p:custDataLst>
          </p:nvPr>
        </p:nvGrpSpPr>
        <p:grpSpPr>
          <a:xfrm>
            <a:off x="970280" y="1106805"/>
            <a:ext cx="10282575" cy="1574165"/>
            <a:chOff x="1528" y="1743"/>
            <a:chExt cx="15946" cy="2479"/>
          </a:xfrm>
        </p:grpSpPr>
        <p:sp>
          <p:nvSpPr>
            <p:cNvPr id="48" name="圆角矩形 47"/>
            <p:cNvSpPr/>
            <p:nvPr>
              <p:custDataLst>
                <p:tags r:id="rId13"/>
              </p:custDataLst>
            </p:nvPr>
          </p:nvSpPr>
          <p:spPr>
            <a:xfrm>
              <a:off x="5030" y="3340"/>
              <a:ext cx="6984" cy="882"/>
            </a:xfrm>
            <a:prstGeom prst="roundRect">
              <a:avLst>
                <a:gd name="adj" fmla="val 50000"/>
              </a:avLst>
            </a:prstGeom>
            <a:solidFill>
              <a:srgbClr val="EEF7F9">
                <a:alpha val="65000"/>
              </a:srgbClr>
            </a:solidFill>
            <a:ln w="15875">
              <a:solidFill>
                <a:srgbClr val="3873D2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14" name="对象 13"/>
            <p:cNvGraphicFramePr>
              <a:graphicFrameLocks noChangeAspect="1"/>
            </p:cNvGraphicFramePr>
            <p:nvPr>
              <p:custDataLst>
                <p:tags r:id="rId14"/>
              </p:custDataLst>
            </p:nvPr>
          </p:nvGraphicFramePr>
          <p:xfrm>
            <a:off x="1528" y="1743"/>
            <a:ext cx="15946" cy="2435"/>
          </p:xfrm>
          <a:graphic>
            <a:graphicData uri="http://schemas.openxmlformats.org/presentationml/2006/ole">
              <mc:AlternateContent>
                <mc:Choice xmlns:v="urn:schemas-microsoft-com:vml" Requires="v">
                  <p:oleObj spid="_x0000_s1042" r:id="rId15" imgW="4965700" imgH="774065" progId="Equation.DSMT4">
                    <p:embed/>
                  </p:oleObj>
                </mc:Choice>
                <mc:Fallback>
                  <p:oleObj r:id="rId15" imgW="4965700" imgH="774065" progId="Equation.DSMT4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528" y="1743"/>
                          <a:ext cx="15946" cy="243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组合 2" title=""/>
          <p:cNvGrpSpPr/>
          <p:nvPr>
            <p:custDataLst>
              <p:tags r:id="rId17"/>
            </p:custDataLst>
          </p:nvPr>
        </p:nvGrpSpPr>
        <p:grpSpPr>
          <a:xfrm>
            <a:off x="8039735" y="1778000"/>
            <a:ext cx="3639185" cy="2888615"/>
            <a:chOff x="7840" y="5039"/>
            <a:chExt cx="5731" cy="4549"/>
          </a:xfrm>
        </p:grpSpPr>
        <p:sp>
          <p:nvSpPr>
            <p:cNvPr id="47" name="文本框 46"/>
            <p:cNvSpPr txBox="1"/>
            <p:nvPr>
              <p:custDataLst>
                <p:tags r:id="rId18"/>
              </p:custDataLst>
            </p:nvPr>
          </p:nvSpPr>
          <p:spPr>
            <a:xfrm>
              <a:off x="7840" y="8863"/>
              <a:ext cx="5731" cy="725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40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图</a:t>
              </a:r>
              <a:r>
                <a:rPr lang="en-US" altLang="zh-CN" sz="240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1.4-3</a:t>
              </a:r>
              <a:endParaRPr lang="en-US" altLang="zh-CN" sz="24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7" name="图片 16"/>
            <p:cNvPicPr/>
            <p:nvPr>
              <p:custDataLst>
                <p:tags r:id="rId20"/>
              </p:custDataLst>
            </p:nvPr>
          </p:nvPicPr>
          <p:blipFill>
            <a:blip r:embed="rId19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-770" r="0" b="16728"/>
            <a:stretch>
              <a:fillRect/>
            </a:stretch>
          </p:blipFill>
          <p:spPr>
            <a:xfrm>
              <a:off x="8699" y="5039"/>
              <a:ext cx="4200" cy="3650"/>
            </a:xfrm>
            <a:prstGeom prst="rect">
              <a:avLst/>
            </a:prstGeom>
          </p:spPr>
        </p:pic>
      </p:grpSp>
      <p:grpSp>
        <p:nvGrpSpPr>
          <p:cNvPr id="5" name="组合 4" title=""/>
          <p:cNvGrpSpPr/>
          <p:nvPr>
            <p:custDataLst>
              <p:tags r:id="rId21"/>
            </p:custDataLst>
          </p:nvPr>
        </p:nvGrpSpPr>
        <p:grpSpPr>
          <a:xfrm>
            <a:off x="1930400" y="3016250"/>
            <a:ext cx="5800090" cy="1121410"/>
            <a:chOff x="3040" y="4750"/>
            <a:chExt cx="9134" cy="1766"/>
          </a:xfrm>
        </p:grpSpPr>
        <p:sp>
          <p:nvSpPr>
            <p:cNvPr id="4" name="圆角矩形 3"/>
            <p:cNvSpPr/>
            <p:nvPr>
              <p:custDataLst>
                <p:tags r:id="rId22"/>
              </p:custDataLst>
            </p:nvPr>
          </p:nvSpPr>
          <p:spPr>
            <a:xfrm>
              <a:off x="5084" y="5634"/>
              <a:ext cx="7091" cy="882"/>
            </a:xfrm>
            <a:prstGeom prst="roundRect">
              <a:avLst>
                <a:gd name="adj" fmla="val 50000"/>
              </a:avLst>
            </a:prstGeom>
            <a:solidFill>
              <a:srgbClr val="EEF7F9">
                <a:alpha val="65000"/>
              </a:srgbClr>
            </a:solidFill>
            <a:ln w="15875">
              <a:solidFill>
                <a:srgbClr val="3873D2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15" name="对象 14"/>
            <p:cNvGraphicFramePr>
              <a:graphicFrameLocks noChangeAspect="1"/>
            </p:cNvGraphicFramePr>
            <p:nvPr>
              <p:custDataLst>
                <p:tags r:id="rId23"/>
              </p:custDataLst>
            </p:nvPr>
          </p:nvGraphicFramePr>
          <p:xfrm>
            <a:off x="3040" y="4750"/>
            <a:ext cx="8644" cy="1754"/>
          </p:xfrm>
          <a:graphic>
            <a:graphicData uri="http://schemas.openxmlformats.org/presentationml/2006/ole">
              <mc:AlternateContent>
                <mc:Choice xmlns:v="urn:schemas-microsoft-com:vml" Requires="v">
                  <p:oleObj spid="_x0000_s1043" r:id="rId24" imgW="2628900" imgH="533400" progId="Equation.DSMT4">
                    <p:embed/>
                  </p:oleObj>
                </mc:Choice>
                <mc:Fallback>
                  <p:oleObj r:id="rId24" imgW="2628900" imgH="533400" progId="Equation.DSMT4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3040" y="4750"/>
                          <a:ext cx="8644" cy="175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组合 10" title=""/>
          <p:cNvGrpSpPr/>
          <p:nvPr>
            <p:custDataLst>
              <p:tags r:id="rId26"/>
            </p:custDataLst>
          </p:nvPr>
        </p:nvGrpSpPr>
        <p:grpSpPr>
          <a:xfrm>
            <a:off x="909320" y="4987925"/>
            <a:ext cx="10350500" cy="1159510"/>
            <a:chOff x="1432" y="7855"/>
            <a:chExt cx="16300" cy="1826"/>
          </a:xfrm>
        </p:grpSpPr>
        <p:sp>
          <p:nvSpPr>
            <p:cNvPr id="10" name="圆角矩形 9"/>
            <p:cNvSpPr/>
            <p:nvPr>
              <p:custDataLst>
                <p:tags r:id="rId27"/>
              </p:custDataLst>
            </p:nvPr>
          </p:nvSpPr>
          <p:spPr>
            <a:xfrm>
              <a:off x="1432" y="7855"/>
              <a:ext cx="16300" cy="1827"/>
            </a:xfrm>
            <a:prstGeom prst="roundRect">
              <a:avLst>
                <a:gd name="adj" fmla="val 50000"/>
              </a:avLst>
            </a:prstGeom>
            <a:solidFill>
              <a:srgbClr val="EEF7F9"/>
            </a:solidFill>
            <a:ln w="15875">
              <a:solidFill>
                <a:srgbClr val="3873D2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/>
            <p:cNvGrpSpPr/>
            <p:nvPr>
              <p:custDataLst>
                <p:tags r:id="rId28"/>
              </p:custDataLst>
            </p:nvPr>
          </p:nvGrpSpPr>
          <p:grpSpPr>
            <a:xfrm>
              <a:off x="1679" y="8010"/>
              <a:ext cx="16041" cy="1529"/>
              <a:chOff x="265836" y="4200739"/>
              <a:chExt cx="8000505" cy="970915"/>
            </a:xfrm>
          </p:grpSpPr>
          <p:sp>
            <p:nvSpPr>
              <p:cNvPr id="16" name="文本框 15"/>
              <p:cNvSpPr txBox="1"/>
              <p:nvPr>
                <p:custDataLst>
                  <p:tags r:id="rId29"/>
                </p:custDataLst>
              </p:nvPr>
            </p:nvSpPr>
            <p:spPr>
              <a:xfrm>
                <a:off x="265836" y="4200739"/>
                <a:ext cx="8000505" cy="9709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>
                <a:spAutoFit/>
              </a:bodyPr>
              <a:lstStyle/>
              <a:p>
                <a:pPr indent="528955" algn="l" fontAlgn="auto">
                  <a:lnSpc>
                    <a:spcPct val="110000"/>
                  </a:lnSpc>
                </a:pPr>
                <a:r>
                  <a:rPr lang="en-US" altLang="zh-CN" sz="2400" b="1">
                    <a:solidFill>
                      <a:srgbClr val="134DD9"/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</a:rPr>
                  <a:t>①</a:t>
                </a:r>
                <a:r>
                  <a:rPr lang="zh-CN" altLang="en-US" sz="2400" b="1">
                    <a:solidFill>
                      <a:srgbClr val="134DD9"/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</a:rPr>
                  <a:t>式和</a:t>
                </a:r>
                <a:r>
                  <a:rPr lang="en-US" altLang="zh-CN" sz="2400" b="1">
                    <a:solidFill>
                      <a:srgbClr val="134DD9"/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</a:rPr>
                  <a:t>②</a:t>
                </a:r>
                <a:r>
                  <a:rPr lang="zh-CN" altLang="en-US" sz="2400" b="1">
                    <a:solidFill>
                      <a:srgbClr val="134DD9"/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</a:rPr>
                  <a:t>式都称为空间直线的向量表示式．由此可知，空间任意直线由直线上</a:t>
                </a:r>
                <a:r>
                  <a:rPr lang="zh-CN" altLang="en-US" sz="2400" b="1" smtClean="0">
                    <a:solidFill>
                      <a:srgbClr val="134DD9"/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</a:rPr>
                  <a:t>一点</a:t>
                </a:r>
                <a:r>
                  <a:rPr lang="en-US" altLang="zh-CN" sz="2400" b="1" i="1" smtClean="0">
                    <a:solidFill>
                      <a:srgbClr val="134DD9"/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400" b="1" smtClean="0">
                    <a:solidFill>
                      <a:srgbClr val="134DD9"/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</a:rPr>
                  <a:t>及</a:t>
                </a:r>
                <a:r>
                  <a:rPr lang="zh-CN" altLang="en-US" sz="2400" b="1">
                    <a:solidFill>
                      <a:srgbClr val="134DD9"/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</a:rPr>
                  <a:t>直线的</a:t>
                </a:r>
                <a:r>
                  <a:rPr lang="zh-CN" altLang="en-US" sz="2400" b="1" smtClean="0">
                    <a:solidFill>
                      <a:srgbClr val="134DD9"/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</a:rPr>
                  <a:t>方向向量   </a:t>
                </a:r>
                <a:r>
                  <a:rPr lang="en-US" altLang="zh-CN" sz="2400" b="1" smtClean="0">
                    <a:solidFill>
                      <a:srgbClr val="134DD9"/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</a:rPr>
                  <a:t>  </a:t>
                </a:r>
                <a:r>
                  <a:rPr lang="zh-CN" altLang="en-US" sz="2400" b="1" smtClean="0">
                    <a:solidFill>
                      <a:srgbClr val="134DD9"/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</a:rPr>
                  <a:t>唯一</a:t>
                </a:r>
                <a:r>
                  <a:rPr lang="zh-CN" altLang="en-US" sz="2400" b="1">
                    <a:solidFill>
                      <a:srgbClr val="134DD9"/>
                    </a:solidFill>
                    <a:latin typeface="Times New Roman" panose="02020603050405020304" pitchFamily="18" charset="0"/>
                    <a:ea typeface="黑体" panose="02010609060101010101" charset="-122"/>
                    <a:cs typeface="Times New Roman" panose="02020603050405020304" pitchFamily="18" charset="0"/>
                  </a:rPr>
                  <a:t>确定．</a:t>
                </a:r>
                <a:r>
                  <a:rPr lang="zh-CN" altLang="en-US" sz="280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endParaRPr lang="zh-CN" altLang="en-US" sz="280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graphicFrame>
            <p:nvGraphicFramePr>
              <p:cNvPr id="18" name="对象 17"/>
              <p:cNvGraphicFramePr>
                <a:graphicFrameLocks noChangeAspect="1"/>
              </p:cNvGraphicFramePr>
              <p:nvPr>
                <p:custDataLst>
                  <p:tags r:id="rId30"/>
                </p:custDataLst>
              </p:nvPr>
            </p:nvGraphicFramePr>
            <p:xfrm>
              <a:off x="3880400" y="4623014"/>
              <a:ext cx="264347" cy="469900"/>
            </p:xfrm>
            <a:graphic>
              <a:graphicData uri="http://schemas.openxmlformats.org/presentationml/2006/ole">
                <mc:AlternateContent>
                  <mc:Choice xmlns:v="urn:schemas-microsoft-com:vml" Requires="v">
                    <p:oleObj spid="_x0000_s1044" name="Equation" r:id="rId31" imgW="127000" imgH="215900" progId="Equation.DSMT4">
                      <p:embed/>
                    </p:oleObj>
                  </mc:Choice>
                  <mc:Fallback>
                    <p:oleObj name="Equation" r:id="rId31" imgW="127000" imgH="215900" progId="Equation.DSMT4">
                      <p:embed/>
                      <p:pic>
                        <p:nvPicPr>
                          <p:cNvPr id="0" name="OLE substitute image"/>
                          <p:cNvPicPr/>
                          <p:nvPr/>
                        </p:nvPicPr>
                        <p:blipFill>
                          <a:blip r:embed="rId32"/>
                          <a:stretch>
                            <a:fillRect/>
                          </a:stretch>
                        </p:blipFill>
                        <p:spPr>
                          <a:xfrm>
                            <a:off x="3880400" y="4623014"/>
                            <a:ext cx="264347" cy="4699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58" name="矩形 57" title=""/>
          <p:cNvSpPr/>
          <p:nvPr>
            <p:custDataLst>
              <p:tags r:id="rId3"/>
            </p:custDataLst>
          </p:nvPr>
        </p:nvSpPr>
        <p:spPr>
          <a:xfrm flipH="1">
            <a:off x="0" y="0"/>
            <a:ext cx="12206605" cy="6858000"/>
          </a:xfrm>
          <a:prstGeom prst="rect">
            <a:avLst/>
          </a:prstGeom>
          <a:gradFill flip="none" rotWithShape="1">
            <a:gsLst>
              <a:gs pos="0">
                <a:srgbClr val="EEF6FF">
                  <a:alpha val="0"/>
                </a:srgbClr>
              </a:gs>
              <a:gs pos="79000">
                <a:srgbClr val="D0E9F0">
                  <a:alpha val="36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 title=""/>
          <p:cNvGrpSpPr/>
          <p:nvPr>
            <p:custDataLst>
              <p:tags r:id="rId4"/>
            </p:custDataLst>
          </p:nvPr>
        </p:nvGrpSpPr>
        <p:grpSpPr>
          <a:xfrm>
            <a:off x="605790" y="327025"/>
            <a:ext cx="5932805" cy="521970"/>
            <a:chOff x="952" y="529"/>
            <a:chExt cx="9343" cy="822"/>
          </a:xfrm>
        </p:grpSpPr>
        <p:sp>
          <p:nvSpPr>
            <p:cNvPr id="39" name="文本框 38"/>
            <p:cNvSpPr txBox="1"/>
            <p:nvPr>
              <p:custDataLst>
                <p:tags r:id="rId5"/>
              </p:custDataLst>
            </p:nvPr>
          </p:nvSpPr>
          <p:spPr>
            <a:xfrm>
              <a:off x="1884" y="529"/>
              <a:ext cx="8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新课探究</a:t>
              </a:r>
              <a:endParaRPr lang="zh-CN" altLang="en-US" sz="28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6"/>
              </p:custDataLst>
            </p:nvPr>
          </p:nvGrpSpPr>
          <p:grpSpPr>
            <a:xfrm flipH="1">
              <a:off x="952" y="609"/>
              <a:ext cx="791" cy="650"/>
              <a:chOff x="154433" y="372836"/>
              <a:chExt cx="450405" cy="412977"/>
            </a:xfrm>
          </p:grpSpPr>
          <p:sp>
            <p:nvSpPr>
              <p:cNvPr id="41" name="平行四边形 8"/>
              <p:cNvSpPr/>
              <p:nvPr>
                <p:custDataLst>
                  <p:tags r:id="rId7"/>
                </p:custDataLst>
              </p:nvPr>
            </p:nvSpPr>
            <p:spPr>
              <a:xfrm>
                <a:off x="154433" y="372836"/>
                <a:ext cx="332838" cy="412977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679FD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2" name="平行四边形 8"/>
              <p:cNvSpPr/>
              <p:nvPr>
                <p:custDataLst>
                  <p:tags r:id="rId8"/>
                </p:custDataLst>
              </p:nvPr>
            </p:nvSpPr>
            <p:spPr>
              <a:xfrm>
                <a:off x="444945" y="587422"/>
                <a:ext cx="159893" cy="198391"/>
              </a:xfrm>
              <a:custGeom>
                <a:gdLst>
                  <a:gd name="connsiteX0" fmla="*/ 12915 w 3994169"/>
                  <a:gd name="connsiteY0" fmla="*/ 4501132 h 4955863"/>
                  <a:gd name="connsiteX1" fmla="*/ 1168268 w 3994169"/>
                  <a:gd name="connsiteY1" fmla="*/ 265269 h 4955863"/>
                  <a:gd name="connsiteX2" fmla="*/ 1515580 w 3994169"/>
                  <a:gd name="connsiteY2" fmla="*/ 0 h 4955863"/>
                  <a:gd name="connsiteX3" fmla="*/ 3633942 w 3994169"/>
                  <a:gd name="connsiteY3" fmla="*/ 0 h 4955863"/>
                  <a:gd name="connsiteX4" fmla="*/ 3981255 w 3994169"/>
                  <a:gd name="connsiteY4" fmla="*/ 454731 h 4955863"/>
                  <a:gd name="connsiteX5" fmla="*/ 2825902 w 3994169"/>
                  <a:gd name="connsiteY5" fmla="*/ 4690594 h 4955863"/>
                  <a:gd name="connsiteX6" fmla="*/ 2478590 w 3994169"/>
                  <a:gd name="connsiteY6" fmla="*/ 4955863 h 4955863"/>
                  <a:gd name="connsiteX7" fmla="*/ 360228 w 3994169"/>
                  <a:gd name="connsiteY7" fmla="*/ 4955863 h 4955863"/>
                  <a:gd name="connsiteX8" fmla="*/ 12915 w 3994169"/>
                  <a:gd name="connsiteY8" fmla="*/ 4501132 h 495586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4169" h="4955863">
                    <a:moveTo>
                      <a:pt x="12915" y="4501132"/>
                    </a:moveTo>
                    <a:lnTo>
                      <a:pt x="1168268" y="265269"/>
                    </a:lnTo>
                    <a:cubicBezTo>
                      <a:pt x="1210956" y="108760"/>
                      <a:pt x="1353354" y="0"/>
                      <a:pt x="1515580" y="0"/>
                    </a:cubicBezTo>
                    <a:lnTo>
                      <a:pt x="3633942" y="0"/>
                    </a:lnTo>
                    <a:cubicBezTo>
                      <a:pt x="3871499" y="0"/>
                      <a:pt x="4043766" y="225547"/>
                      <a:pt x="3981255" y="454731"/>
                    </a:cubicBezTo>
                    <a:lnTo>
                      <a:pt x="2825902" y="4690594"/>
                    </a:lnTo>
                    <a:cubicBezTo>
                      <a:pt x="2783214" y="4847103"/>
                      <a:pt x="2640815" y="4955863"/>
                      <a:pt x="2478590" y="4955863"/>
                    </a:cubicBezTo>
                    <a:lnTo>
                      <a:pt x="360228" y="4955863"/>
                    </a:lnTo>
                    <a:cubicBezTo>
                      <a:pt x="122671" y="4955863"/>
                      <a:pt x="-49596" y="4730316"/>
                      <a:pt x="12915" y="4501132"/>
                    </a:cubicBezTo>
                  </a:path>
                </a:pathLst>
              </a:custGeom>
              <a:gradFill flip="none" rotWithShape="1">
                <a:gsLst>
                  <a:gs pos="0">
                    <a:srgbClr val="0E48D9"/>
                  </a:gs>
                  <a:gs pos="100000">
                    <a:srgbClr val="387DE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cxnSp>
        <p:nvCxnSpPr>
          <p:cNvPr id="13" name="直接连接符 12" title=""/>
          <p:cNvCxnSpPr/>
          <p:nvPr>
            <p:custDataLst>
              <p:tags r:id="rId9"/>
            </p:custDataLst>
          </p:nvPr>
        </p:nvCxnSpPr>
        <p:spPr>
          <a:xfrm>
            <a:off x="10941050" y="476885"/>
            <a:ext cx="737870" cy="0"/>
          </a:xfrm>
          <a:prstGeom prst="line">
            <a:avLst/>
          </a:prstGeom>
          <a:ln>
            <a:solidFill>
              <a:srgbClr val="0E48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平行四边形 8" title=""/>
          <p:cNvSpPr/>
          <p:nvPr>
            <p:custDataLst>
              <p:tags r:id="rId10"/>
            </p:custDataLst>
          </p:nvPr>
        </p:nvSpPr>
        <p:spPr>
          <a:xfrm flipH="1">
            <a:off x="-1275080" y="4347210"/>
            <a:ext cx="2383155" cy="2954020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C8E7FA">
                  <a:alpha val="100000"/>
                </a:srgbClr>
              </a:gs>
              <a:gs pos="100000">
                <a:srgbClr val="0E48D9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平行四边形 8" title=""/>
          <p:cNvSpPr/>
          <p:nvPr>
            <p:custDataLst>
              <p:tags r:id="rId11"/>
            </p:custDataLst>
          </p:nvPr>
        </p:nvSpPr>
        <p:spPr>
          <a:xfrm flipH="1">
            <a:off x="11117580" y="5645150"/>
            <a:ext cx="814070" cy="1009015"/>
          </a:xfrm>
          <a:custGeom>
            <a:gdLst>
              <a:gd name="connsiteX0" fmla="*/ 12915 w 3994169"/>
              <a:gd name="connsiteY0" fmla="*/ 4501132 h 4955863"/>
              <a:gd name="connsiteX1" fmla="*/ 1168268 w 3994169"/>
              <a:gd name="connsiteY1" fmla="*/ 265269 h 4955863"/>
              <a:gd name="connsiteX2" fmla="*/ 1515580 w 3994169"/>
              <a:gd name="connsiteY2" fmla="*/ 0 h 4955863"/>
              <a:gd name="connsiteX3" fmla="*/ 3633942 w 3994169"/>
              <a:gd name="connsiteY3" fmla="*/ 0 h 4955863"/>
              <a:gd name="connsiteX4" fmla="*/ 3981255 w 3994169"/>
              <a:gd name="connsiteY4" fmla="*/ 454731 h 4955863"/>
              <a:gd name="connsiteX5" fmla="*/ 2825902 w 3994169"/>
              <a:gd name="connsiteY5" fmla="*/ 4690594 h 4955863"/>
              <a:gd name="connsiteX6" fmla="*/ 2478590 w 3994169"/>
              <a:gd name="connsiteY6" fmla="*/ 4955863 h 4955863"/>
              <a:gd name="connsiteX7" fmla="*/ 360228 w 3994169"/>
              <a:gd name="connsiteY7" fmla="*/ 4955863 h 4955863"/>
              <a:gd name="connsiteX8" fmla="*/ 12915 w 3994169"/>
              <a:gd name="connsiteY8" fmla="*/ 4501132 h 49558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69" h="4955863">
                <a:moveTo>
                  <a:pt x="12915" y="4501132"/>
                </a:moveTo>
                <a:lnTo>
                  <a:pt x="1168268" y="265269"/>
                </a:lnTo>
                <a:cubicBezTo>
                  <a:pt x="1210956" y="108760"/>
                  <a:pt x="1353354" y="0"/>
                  <a:pt x="1515580" y="0"/>
                </a:cubicBezTo>
                <a:lnTo>
                  <a:pt x="3633942" y="0"/>
                </a:lnTo>
                <a:cubicBezTo>
                  <a:pt x="3871499" y="0"/>
                  <a:pt x="4043766" y="225547"/>
                  <a:pt x="3981255" y="454731"/>
                </a:cubicBezTo>
                <a:lnTo>
                  <a:pt x="2825902" y="4690594"/>
                </a:lnTo>
                <a:cubicBezTo>
                  <a:pt x="2783214" y="4847103"/>
                  <a:pt x="2640815" y="4955863"/>
                  <a:pt x="2478590" y="4955863"/>
                </a:cubicBezTo>
                <a:lnTo>
                  <a:pt x="360228" y="4955863"/>
                </a:lnTo>
                <a:cubicBezTo>
                  <a:pt x="122671" y="4955863"/>
                  <a:pt x="-49596" y="4730316"/>
                  <a:pt x="12915" y="4501132"/>
                </a:cubicBezTo>
              </a:path>
            </a:pathLst>
          </a:custGeom>
          <a:gradFill flip="none" rotWithShape="1">
            <a:gsLst>
              <a:gs pos="0">
                <a:srgbClr val="2762DD">
                  <a:alpha val="98000"/>
                </a:srgbClr>
              </a:gs>
              <a:gs pos="100000">
                <a:srgbClr val="DFE9C8">
                  <a:alpha val="4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9" name="矩形 18" title=""/>
          <p:cNvSpPr/>
          <p:nvPr>
            <p:custDataLst>
              <p:tags r:id="rId12"/>
            </p:custDataLst>
          </p:nvPr>
        </p:nvSpPr>
        <p:spPr>
          <a:xfrm>
            <a:off x="1172845" y="822325"/>
            <a:ext cx="960120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ct val="0"/>
              </a:spcAft>
            </a:pPr>
            <a:r>
              <a:rPr lang="zh-CN" altLang="zh-CN" sz="2400" b="1" kern="100">
                <a:solidFill>
                  <a:srgbClr val="1650D9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问题</a:t>
            </a:r>
            <a:r>
              <a:rPr lang="en-US" altLang="zh-CN" sz="2400" b="1" kern="100" smtClean="0">
                <a:solidFill>
                  <a:srgbClr val="1650D9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3:</a:t>
            </a:r>
            <a:r>
              <a:rPr lang="zh-CN" altLang="zh-CN" sz="2400" b="1" kern="100">
                <a:solidFill>
                  <a:srgbClr val="1650D9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　</a:t>
            </a:r>
            <a:r>
              <a:rPr altLang="zh-CN" sz="2400" kern="1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我们知道，两条相交直线能确定一个平面，类比空间直线的向量表示，你能将上述确定一个平面的条件转化为向量表示吗?</a:t>
            </a:r>
            <a:endParaRPr altLang="zh-CN" sz="2400" kern="100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 title=""/>
          <p:cNvGrpSpPr/>
          <p:nvPr>
            <p:custDataLst>
              <p:tags r:id="rId13"/>
            </p:custDataLst>
          </p:nvPr>
        </p:nvGrpSpPr>
        <p:grpSpPr>
          <a:xfrm>
            <a:off x="8270240" y="2576830"/>
            <a:ext cx="3408680" cy="2089785"/>
            <a:chOff x="12697" y="4058"/>
            <a:chExt cx="5368" cy="3291"/>
          </a:xfrm>
        </p:grpSpPr>
        <p:pic>
          <p:nvPicPr>
            <p:cNvPr id="26" name="图片 25"/>
            <p:cNvPicPr/>
            <p:nvPr>
              <p:custDataLst>
                <p:tags r:id="rId15"/>
              </p:custDataLst>
            </p:nvPr>
          </p:nvPicPr>
          <p:blipFill>
            <a:blip r:embed="rId14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542" b="20988"/>
            <a:stretch>
              <a:fillRect/>
            </a:stretch>
          </p:blipFill>
          <p:spPr>
            <a:xfrm>
              <a:off x="12697" y="4058"/>
              <a:ext cx="5368" cy="2478"/>
            </a:xfrm>
            <a:prstGeom prst="rect">
              <a:avLst/>
            </a:prstGeom>
          </p:spPr>
        </p:pic>
        <p:sp>
          <p:nvSpPr>
            <p:cNvPr id="47" name="文本框 46"/>
            <p:cNvSpPr txBox="1"/>
            <p:nvPr>
              <p:custDataLst>
                <p:tags r:id="rId16"/>
              </p:custDataLst>
            </p:nvPr>
          </p:nvSpPr>
          <p:spPr>
            <a:xfrm>
              <a:off x="12698" y="6624"/>
              <a:ext cx="5367" cy="72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图</a:t>
              </a:r>
              <a:r>
                <a:rPr lang="en-US" altLang="zh-CN" sz="2400"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1.4-4</a:t>
              </a:r>
              <a:endParaRPr lang="en-US" altLang="zh-CN" sz="240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2" title=""/>
          <p:cNvGrpSpPr/>
          <p:nvPr>
            <p:custDataLst>
              <p:tags r:id="rId17"/>
            </p:custDataLst>
          </p:nvPr>
        </p:nvGrpSpPr>
        <p:grpSpPr>
          <a:xfrm>
            <a:off x="1179195" y="2226945"/>
            <a:ext cx="7156450" cy="2177415"/>
            <a:chOff x="1926" y="3507"/>
            <a:chExt cx="11059" cy="3429"/>
          </a:xfrm>
        </p:grpSpPr>
        <p:sp>
          <p:nvSpPr>
            <p:cNvPr id="4" name="圆角矩形 3"/>
            <p:cNvSpPr/>
            <p:nvPr>
              <p:custDataLst>
                <p:tags r:id="rId18"/>
              </p:custDataLst>
            </p:nvPr>
          </p:nvSpPr>
          <p:spPr>
            <a:xfrm>
              <a:off x="4874" y="6054"/>
              <a:ext cx="4481" cy="882"/>
            </a:xfrm>
            <a:prstGeom prst="roundRect">
              <a:avLst>
                <a:gd name="adj" fmla="val 50000"/>
              </a:avLst>
            </a:prstGeom>
            <a:solidFill>
              <a:srgbClr val="EEF7F9">
                <a:alpha val="65000"/>
              </a:srgbClr>
            </a:solidFill>
            <a:ln w="15875">
              <a:solidFill>
                <a:srgbClr val="3873D2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21" name="对象 20"/>
            <p:cNvGraphicFramePr>
              <a:graphicFrameLocks noChangeAspect="1"/>
            </p:cNvGraphicFramePr>
            <p:nvPr>
              <p:custDataLst>
                <p:tags r:id="rId19"/>
              </p:custDataLst>
            </p:nvPr>
          </p:nvGraphicFramePr>
          <p:xfrm>
            <a:off x="1926" y="3507"/>
            <a:ext cx="11059" cy="3394"/>
          </p:xfrm>
          <a:graphic>
            <a:graphicData uri="http://schemas.openxmlformats.org/presentationml/2006/ole">
              <mc:AlternateContent>
                <mc:Choice xmlns:v="urn:schemas-microsoft-com:vml" Requires="v">
                  <p:oleObj spid="_x0000_s1045" name="Equation" r:id="rId20" imgW="3479800" imgH="1066800" progId="Equation.DSMT4">
                    <p:embed/>
                  </p:oleObj>
                </mc:Choice>
                <mc:Fallback>
                  <p:oleObj name="Equation" r:id="rId20" imgW="3479800" imgH="1066800" progId="Equation.DSMT4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1926" y="3507"/>
                          <a:ext cx="11059" cy="339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2" name="对象 21" title=""/>
          <p:cNvGraphicFramePr>
            <a:graphicFrameLocks noChangeAspect="1"/>
          </p:cNvGraphicFramePr>
          <p:nvPr>
            <p:custDataLst>
              <p:tags r:id="rId22"/>
            </p:custDataLst>
          </p:nvPr>
        </p:nvGraphicFramePr>
        <p:xfrm>
          <a:off x="1173480" y="4644390"/>
          <a:ext cx="6945630" cy="146050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6" name="Equation" r:id="rId23" imgW="3200400" imgH="698500" progId="Equation.DSMT4">
                  <p:embed/>
                </p:oleObj>
              </mc:Choice>
              <mc:Fallback>
                <p:oleObj name="Equation" r:id="rId23" imgW="3200400" imgH="6985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173480" y="4644390"/>
                        <a:ext cx="6945630" cy="146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AS_UNIQUEID" val="3469"/>
</p:tagLst>
</file>

<file path=ppt/tags/tag10.xml><?xml version="1.0" encoding="utf-8"?>
<p:tagLst xmlns:p="http://schemas.openxmlformats.org/presentationml/2006/main">
  <p:tag name="AS_UNIQUEID" val="3478"/>
</p:tagLst>
</file>

<file path=ppt/tags/tag100.xml><?xml version="1.0" encoding="utf-8"?>
<p:tagLst xmlns:p="http://schemas.openxmlformats.org/presentationml/2006/main">
  <p:tag name="AS_UNIQUEID" val="2875"/>
  <p:tag name="KSO_WM_BEAUTIFY_FLAG" val=""/>
</p:tagLst>
</file>

<file path=ppt/tags/tag101.xml><?xml version="1.0" encoding="utf-8"?>
<p:tagLst xmlns:p="http://schemas.openxmlformats.org/presentationml/2006/main">
  <p:tag name="AS_UNIQUEID" val="2880"/>
  <p:tag name="KSO_WM_BEAUTIFY_FLAG" val=""/>
</p:tagLst>
</file>

<file path=ppt/tags/tag102.xml><?xml version="1.0" encoding="utf-8"?>
<p:tagLst xmlns:p="http://schemas.openxmlformats.org/presentationml/2006/main">
  <p:tag name="AS_UNIQUEID" val="2881"/>
  <p:tag name="KSO_WM_BEAUTIFY_FLAG" val=""/>
</p:tagLst>
</file>

<file path=ppt/tags/tag103.xml><?xml version="1.0" encoding="utf-8"?>
<p:tagLst xmlns:p="http://schemas.openxmlformats.org/presentationml/2006/main">
  <p:tag name="AS_UNIQUEID" val="2877"/>
  <p:tag name="KSO_WM_BEAUTIFY_FLAG" val=""/>
</p:tagLst>
</file>

<file path=ppt/tags/tag104.xml><?xml version="1.0" encoding="utf-8"?>
<p:tagLst xmlns:p="http://schemas.openxmlformats.org/presentationml/2006/main">
  <p:tag name="AS_UNIQUEID" val="3564"/>
</p:tagLst>
</file>

<file path=ppt/tags/tag105.xml><?xml version="1.0" encoding="utf-8"?>
<p:tagLst xmlns:p="http://schemas.openxmlformats.org/presentationml/2006/main">
  <p:tag name="AS_UNIQUEID" val="3565"/>
  <p:tag name="KSO_WM_BEAUTIFY_FLAG" val=""/>
</p:tagLst>
</file>

<file path=ppt/tags/tag106.xml><?xml version="1.0" encoding="utf-8"?>
<p:tagLst xmlns:p="http://schemas.openxmlformats.org/presentationml/2006/main">
  <p:tag name="AS_UNIQUEID" val="3566"/>
  <p:tag name="KSO_WM_BEAUTIFY_FLAG" val=""/>
</p:tagLst>
</file>

<file path=ppt/tags/tag107.xml><?xml version="1.0" encoding="utf-8"?>
<p:tagLst xmlns:p="http://schemas.openxmlformats.org/presentationml/2006/main">
  <p:tag name="AS_UNIQUEID" val="3567"/>
</p:tagLst>
</file>

<file path=ppt/tags/tag108.xml><?xml version="1.0" encoding="utf-8"?>
<p:tagLst xmlns:p="http://schemas.openxmlformats.org/presentationml/2006/main">
  <p:tag name="AS_UNIQUEID" val="3568"/>
  <p:tag name="KSO_WM_BEAUTIFY_FLAG" val=""/>
</p:tagLst>
</file>

<file path=ppt/tags/tag109.xml><?xml version="1.0" encoding="utf-8"?>
<p:tagLst xmlns:p="http://schemas.openxmlformats.org/presentationml/2006/main">
  <p:tag name="AS_UNIQUEID" val="3569"/>
</p:tagLst>
</file>

<file path=ppt/tags/tag11.xml><?xml version="1.0" encoding="utf-8"?>
<p:tagLst xmlns:p="http://schemas.openxmlformats.org/presentationml/2006/main">
  <p:tag name="AS_UNIQUEID" val="3479"/>
</p:tagLst>
</file>

<file path=ppt/tags/tag110.xml><?xml version="1.0" encoding="utf-8"?>
<p:tagLst xmlns:p="http://schemas.openxmlformats.org/presentationml/2006/main">
  <p:tag name="AS_UNIQUEID" val="3570"/>
  <p:tag name="KSO_WM_BEAUTIFY_FLAG" val=""/>
</p:tagLst>
</file>

<file path=ppt/tags/tag111.xml><?xml version="1.0" encoding="utf-8"?>
<p:tagLst xmlns:p="http://schemas.openxmlformats.org/presentationml/2006/main">
  <p:tag name="AS_UNIQUEID" val="3571"/>
</p:tagLst>
</file>

<file path=ppt/tags/tag112.xml><?xml version="1.0" encoding="utf-8"?>
<p:tagLst xmlns:p="http://schemas.openxmlformats.org/presentationml/2006/main">
  <p:tag name="AS_UNIQUEID" val="3572"/>
  <p:tag name="KSO_WM_BEAUTIFY_FLAG" val=""/>
</p:tagLst>
</file>

<file path=ppt/tags/tag113.xml><?xml version="1.0" encoding="utf-8"?>
<p:tagLst xmlns:p="http://schemas.openxmlformats.org/presentationml/2006/main">
  <p:tag name="AS_UNIQUEID" val="3573"/>
  <p:tag name="KSO_WM_BEAUTIFY_FLAG" val=""/>
</p:tagLst>
</file>

<file path=ppt/tags/tag114.xml><?xml version="1.0" encoding="utf-8"?>
<p:tagLst xmlns:p="http://schemas.openxmlformats.org/presentationml/2006/main">
  <p:tag name="AS_UNIQUEID" val="3574"/>
</p:tagLst>
</file>

<file path=ppt/tags/tag115.xml><?xml version="1.0" encoding="utf-8"?>
<p:tagLst xmlns:p="http://schemas.openxmlformats.org/presentationml/2006/main">
  <p:tag name="AS_UNIQUEID" val="3575"/>
  <p:tag name="KSO_WM_BEAUTIFY_FLAG" val=""/>
</p:tagLst>
</file>

<file path=ppt/tags/tag116.xml><?xml version="1.0" encoding="utf-8"?>
<p:tagLst xmlns:p="http://schemas.openxmlformats.org/presentationml/2006/main">
  <p:tag name="AS_UNIQUEID" val="3576"/>
  <p:tag name="KSO_WM_BEAUTIFY_FLAG" val=""/>
</p:tagLst>
</file>

<file path=ppt/tags/tag117.xml><?xml version="1.0" encoding="utf-8"?>
<p:tagLst xmlns:p="http://schemas.openxmlformats.org/presentationml/2006/main">
  <p:tag name="AS_UNIQUEID" val="3577"/>
  <p:tag name="KSO_WM_BEAUTIFY_FLAG" val=""/>
</p:tagLst>
</file>

<file path=ppt/tags/tag118.xml><?xml version="1.0" encoding="utf-8"?>
<p:tagLst xmlns:p="http://schemas.openxmlformats.org/presentationml/2006/main">
  <p:tag name="AS_UNIQUEID" val="2891"/>
  <p:tag name="KSO_WM_BEAUTIFY_FLAG" val=""/>
</p:tagLst>
</file>

<file path=ppt/tags/tag119.xml><?xml version="1.0" encoding="utf-8"?>
<p:tagLst xmlns:p="http://schemas.openxmlformats.org/presentationml/2006/main">
  <p:tag name="AS_UNIQUEID" val="2893"/>
  <p:tag name="KSO_WM_BEAUTIFY_FLAG" val=""/>
</p:tagLst>
</file>

<file path=ppt/tags/tag12.xml><?xml version="1.0" encoding="utf-8"?>
<p:tagLst xmlns:p="http://schemas.openxmlformats.org/presentationml/2006/main">
  <p:tag name="AS_UNIQUEID" val="3480"/>
</p:tagLst>
</file>

<file path=ppt/tags/tag120.xml><?xml version="1.0" encoding="utf-8"?>
<p:tagLst xmlns:p="http://schemas.openxmlformats.org/presentationml/2006/main">
  <p:tag name="AS_UNIQUEID" val="2896"/>
  <p:tag name="KSO_WM_BEAUTIFY_FLAG" val=""/>
</p:tagLst>
</file>

<file path=ppt/tags/tag121.xml><?xml version="1.0" encoding="utf-8"?>
<p:tagLst xmlns:p="http://schemas.openxmlformats.org/presentationml/2006/main">
  <p:tag name="AS_UNIQUEID" val="2897"/>
  <p:tag name="KSO_WM_BEAUTIFY_FLAG" val=""/>
</p:tagLst>
</file>

<file path=ppt/tags/tag122.xml><?xml version="1.0" encoding="utf-8"?>
<p:tagLst xmlns:p="http://schemas.openxmlformats.org/presentationml/2006/main">
  <p:tag name="AS_UNIQUEID" val="2899"/>
  <p:tag name="KSO_WM_BEAUTIFY_FLAG" val=""/>
</p:tagLst>
</file>

<file path=ppt/tags/tag123.xml><?xml version="1.0" encoding="utf-8"?>
<p:tagLst xmlns:p="http://schemas.openxmlformats.org/presentationml/2006/main">
  <p:tag name="AS_UNIQUEID" val="2900"/>
  <p:tag name="KSO_WM_BEAUTIFY_FLAG" val=""/>
</p:tagLst>
</file>

<file path=ppt/tags/tag124.xml><?xml version="1.0" encoding="utf-8"?>
<p:tagLst xmlns:p="http://schemas.openxmlformats.org/presentationml/2006/main">
  <p:tag name="AS_UNIQUEID" val="3578"/>
  <p:tag name="KSO_WM_BEAUTIFY_FLAG" val=""/>
</p:tagLst>
</file>

<file path=ppt/tags/tag125.xml><?xml version="1.0" encoding="utf-8"?>
<p:tagLst xmlns:p="http://schemas.openxmlformats.org/presentationml/2006/main">
  <p:tag name="AS_UNIQUEID" val="3579"/>
  <p:tag name="KSO_WM_BEAUTIFY_FLAG" val=""/>
</p:tagLst>
</file>

<file path=ppt/tags/tag126.xml><?xml version="1.0" encoding="utf-8"?>
<p:tagLst xmlns:p="http://schemas.openxmlformats.org/presentationml/2006/main">
  <p:tag name="AS_UNIQUEID" val="2894"/>
  <p:tag name="KSO_WM_BEAUTIFY_FLAG" val=""/>
</p:tagLst>
</file>

<file path=ppt/tags/tag127.xml><?xml version="1.0" encoding="utf-8"?>
<p:tagLst xmlns:p="http://schemas.openxmlformats.org/presentationml/2006/main">
  <p:tag name="AS_UNIQUEID" val="3580"/>
</p:tagLst>
</file>

<file path=ppt/tags/tag128.xml><?xml version="1.0" encoding="utf-8"?>
<p:tagLst xmlns:p="http://schemas.openxmlformats.org/presentationml/2006/main">
  <p:tag name="AS_UNIQUEID" val="3581"/>
  <p:tag name="KSO_WM_BEAUTIFY_FLAG" val=""/>
</p:tagLst>
</file>

<file path=ppt/tags/tag129.xml><?xml version="1.0" encoding="utf-8"?>
<p:tagLst xmlns:p="http://schemas.openxmlformats.org/presentationml/2006/main">
  <p:tag name="AS_UNIQUEID" val="2888"/>
  <p:tag name="KSO_WM_BEAUTIFY_FLAG" val=""/>
</p:tagLst>
</file>

<file path=ppt/tags/tag13.xml><?xml version="1.0" encoding="utf-8"?>
<p:tagLst xmlns:p="http://schemas.openxmlformats.org/presentationml/2006/main">
  <p:tag name="AS_UNIQUEID" val="3481"/>
</p:tagLst>
</file>

<file path=ppt/tags/tag130.xml><?xml version="1.0" encoding="utf-8"?>
<p:tagLst xmlns:p="http://schemas.openxmlformats.org/presentationml/2006/main">
  <p:tag name="AS_UNIQUEID" val="3582"/>
</p:tagLst>
</file>

<file path=ppt/tags/tag131.xml><?xml version="1.0" encoding="utf-8"?>
<p:tagLst xmlns:p="http://schemas.openxmlformats.org/presentationml/2006/main">
  <p:tag name="AS_UNIQUEID" val="3583"/>
  <p:tag name="KSO_WM_BEAUTIFY_FLAG" val=""/>
</p:tagLst>
</file>

<file path=ppt/tags/tag132.xml><?xml version="1.0" encoding="utf-8"?>
<p:tagLst xmlns:p="http://schemas.openxmlformats.org/presentationml/2006/main">
  <p:tag name="AS_UNIQUEID" val="3584"/>
</p:tagLst>
</file>

<file path=ppt/tags/tag133.xml><?xml version="1.0" encoding="utf-8"?>
<p:tagLst xmlns:p="http://schemas.openxmlformats.org/presentationml/2006/main">
  <p:tag name="AS_UNIQUEID" val="3585"/>
  <p:tag name="KSO_WM_BEAUTIFY_FLAG" val=""/>
</p:tagLst>
</file>

<file path=ppt/tags/tag134.xml><?xml version="1.0" encoding="utf-8"?>
<p:tagLst xmlns:p="http://schemas.openxmlformats.org/presentationml/2006/main">
  <p:tag name="AS_UNIQUEID" val="3586"/>
</p:tagLst>
</file>

<file path=ppt/tags/tag135.xml><?xml version="1.0" encoding="utf-8"?>
<p:tagLst xmlns:p="http://schemas.openxmlformats.org/presentationml/2006/main">
  <p:tag name="AS_UNIQUEID" val="3587"/>
  <p:tag name="KSO_WM_BEAUTIFY_FLAG" val=""/>
</p:tagLst>
</file>

<file path=ppt/tags/tag136.xml><?xml version="1.0" encoding="utf-8"?>
<p:tagLst xmlns:p="http://schemas.openxmlformats.org/presentationml/2006/main">
  <p:tag name="AS_UNIQUEID" val="3588"/>
  <p:tag name="KSO_WM_BEAUTIFY_FLAG" val=""/>
</p:tagLst>
</file>

<file path=ppt/tags/tag137.xml><?xml version="1.0" encoding="utf-8"?>
<p:tagLst xmlns:p="http://schemas.openxmlformats.org/presentationml/2006/main">
  <p:tag name="AS_UNIQUEID" val="3589"/>
</p:tagLst>
</file>

<file path=ppt/tags/tag138.xml><?xml version="1.0" encoding="utf-8"?>
<p:tagLst xmlns:p="http://schemas.openxmlformats.org/presentationml/2006/main">
  <p:tag name="AS_UNIQUEID" val="3590"/>
  <p:tag name="KSO_WM_BEAUTIFY_FLAG" val=""/>
</p:tagLst>
</file>

<file path=ppt/tags/tag139.xml><?xml version="1.0" encoding="utf-8"?>
<p:tagLst xmlns:p="http://schemas.openxmlformats.org/presentationml/2006/main">
  <p:tag name="AS_UNIQUEID" val="3591"/>
  <p:tag name="KSO_WM_BEAUTIFY_FLAG" val=""/>
</p:tagLst>
</file>

<file path=ppt/tags/tag14.xml><?xml version="1.0" encoding="utf-8"?>
<p:tagLst xmlns:p="http://schemas.openxmlformats.org/presentationml/2006/main">
  <p:tag name="AS_UNIQUEID" val="3482"/>
</p:tagLst>
</file>

<file path=ppt/tags/tag140.xml><?xml version="1.0" encoding="utf-8"?>
<p:tagLst xmlns:p="http://schemas.openxmlformats.org/presentationml/2006/main">
  <p:tag name="AS_UNIQUEID" val="3592"/>
  <p:tag name="KSO_WM_BEAUTIFY_FLAG" val=""/>
</p:tagLst>
</file>

<file path=ppt/tags/tag141.xml><?xml version="1.0" encoding="utf-8"?>
<p:tagLst xmlns:p="http://schemas.openxmlformats.org/presentationml/2006/main">
  <p:tag name="AS_UNIQUEID" val="2902"/>
  <p:tag name="KSO_WM_BEAUTIFY_FLAG" val=""/>
</p:tagLst>
</file>

<file path=ppt/tags/tag142.xml><?xml version="1.0" encoding="utf-8"?>
<p:tagLst xmlns:p="http://schemas.openxmlformats.org/presentationml/2006/main">
  <p:tag name="AS_UNIQUEID" val="3593"/>
</p:tagLst>
</file>

<file path=ppt/tags/tag143.xml><?xml version="1.0" encoding="utf-8"?>
<p:tagLst xmlns:p="http://schemas.openxmlformats.org/presentationml/2006/main">
  <p:tag name="AS_UNIQUEID" val="3594"/>
  <p:tag name="KSO_WM_BEAUTIFY_FLAG" val=""/>
</p:tagLst>
</file>

<file path=ppt/tags/tag144.xml><?xml version="1.0" encoding="utf-8"?>
<p:tagLst xmlns:p="http://schemas.openxmlformats.org/presentationml/2006/main">
  <p:tag name="AS_UNIQUEID" val="2881"/>
  <p:tag name="KSO_WM_BEAUTIFY_FLAG" val=""/>
</p:tagLst>
</file>

<file path=ppt/tags/tag145.xml><?xml version="1.0" encoding="utf-8"?>
<p:tagLst xmlns:p="http://schemas.openxmlformats.org/presentationml/2006/main">
  <p:tag name="AS_UNIQUEID" val="3595"/>
</p:tagLst>
</file>

<file path=ppt/tags/tag146.xml><?xml version="1.0" encoding="utf-8"?>
<p:tagLst xmlns:p="http://schemas.openxmlformats.org/presentationml/2006/main">
  <p:tag name="AS_UNIQUEID" val="3596"/>
  <p:tag name="KSO_WM_BEAUTIFY_FLAG" val=""/>
</p:tagLst>
</file>

<file path=ppt/tags/tag147.xml><?xml version="1.0" encoding="utf-8"?>
<p:tagLst xmlns:p="http://schemas.openxmlformats.org/presentationml/2006/main">
  <p:tag name="AS_UNIQUEID" val="3597"/>
</p:tagLst>
</file>

<file path=ppt/tags/tag148.xml><?xml version="1.0" encoding="utf-8"?>
<p:tagLst xmlns:p="http://schemas.openxmlformats.org/presentationml/2006/main">
  <p:tag name="AS_UNIQUEID" val="3598"/>
  <p:tag name="KSO_WM_BEAUTIFY_FLAG" val=""/>
</p:tagLst>
</file>

<file path=ppt/tags/tag149.xml><?xml version="1.0" encoding="utf-8"?>
<p:tagLst xmlns:p="http://schemas.openxmlformats.org/presentationml/2006/main">
  <p:tag name="AS_UNIQUEID" val="3599"/>
</p:tagLst>
</file>

<file path=ppt/tags/tag15.xml><?xml version="1.0" encoding="utf-8"?>
<p:tagLst xmlns:p="http://schemas.openxmlformats.org/presentationml/2006/main">
  <p:tag name="AS_UNIQUEID" val="3483"/>
</p:tagLst>
</file>

<file path=ppt/tags/tag150.xml><?xml version="1.0" encoding="utf-8"?>
<p:tagLst xmlns:p="http://schemas.openxmlformats.org/presentationml/2006/main">
  <p:tag name="AS_UNIQUEID" val="3600"/>
  <p:tag name="KSO_WM_BEAUTIFY_FLAG" val=""/>
</p:tagLst>
</file>

<file path=ppt/tags/tag151.xml><?xml version="1.0" encoding="utf-8"?>
<p:tagLst xmlns:p="http://schemas.openxmlformats.org/presentationml/2006/main">
  <p:tag name="AS_UNIQUEID" val="3601"/>
  <p:tag name="KSO_WM_BEAUTIFY_FLAG" val=""/>
</p:tagLst>
</file>

<file path=ppt/tags/tag152.xml><?xml version="1.0" encoding="utf-8"?>
<p:tagLst xmlns:p="http://schemas.openxmlformats.org/presentationml/2006/main">
  <p:tag name="AS_UNIQUEID" val="3602"/>
</p:tagLst>
</file>

<file path=ppt/tags/tag153.xml><?xml version="1.0" encoding="utf-8"?>
<p:tagLst xmlns:p="http://schemas.openxmlformats.org/presentationml/2006/main">
  <p:tag name="AS_UNIQUEID" val="3603"/>
  <p:tag name="KSO_WM_BEAUTIFY_FLAG" val=""/>
</p:tagLst>
</file>

<file path=ppt/tags/tag154.xml><?xml version="1.0" encoding="utf-8"?>
<p:tagLst xmlns:p="http://schemas.openxmlformats.org/presentationml/2006/main">
  <p:tag name="AS_UNIQUEID" val="3604"/>
  <p:tag name="KSO_WM_BEAUTIFY_FLAG" val=""/>
</p:tagLst>
</file>

<file path=ppt/tags/tag155.xml><?xml version="1.0" encoding="utf-8"?>
<p:tagLst xmlns:p="http://schemas.openxmlformats.org/presentationml/2006/main">
  <p:tag name="AS_UNIQUEID" val="3605"/>
</p:tagLst>
</file>

<file path=ppt/tags/tag156.xml><?xml version="1.0" encoding="utf-8"?>
<p:tagLst xmlns:p="http://schemas.openxmlformats.org/presentationml/2006/main">
  <p:tag name="AS_UNIQUEID" val="3606"/>
  <p:tag name="KSO_WM_BEAUTIFY_FLAG" val=""/>
</p:tagLst>
</file>

<file path=ppt/tags/tag157.xml><?xml version="1.0" encoding="utf-8"?>
<p:tagLst xmlns:p="http://schemas.openxmlformats.org/presentationml/2006/main">
  <p:tag name="AS_UNIQUEID" val="2917"/>
  <p:tag name="KSO_WM_BEAUTIFY_FLAG" val=""/>
</p:tagLst>
</file>

<file path=ppt/tags/tag158.xml><?xml version="1.0" encoding="utf-8"?>
<p:tagLst xmlns:p="http://schemas.openxmlformats.org/presentationml/2006/main">
  <p:tag name="AS_UNIQUEID" val="3607"/>
</p:tagLst>
</file>

<file path=ppt/tags/tag159.xml><?xml version="1.0" encoding="utf-8"?>
<p:tagLst xmlns:p="http://schemas.openxmlformats.org/presentationml/2006/main">
  <p:tag name="AS_UNIQUEID" val="2881"/>
  <p:tag name="KSO_WM_BEAUTIFY_FLAG" val=""/>
</p:tagLst>
</file>

<file path=ppt/tags/tag16.xml><?xml version="1.0" encoding="utf-8"?>
<p:tagLst xmlns:p="http://schemas.openxmlformats.org/presentationml/2006/main">
  <p:tag name="AS_UNIQUEID" val="3484"/>
</p:tagLst>
</file>

<file path=ppt/tags/tag160.xml><?xml version="1.0" encoding="utf-8"?>
<p:tagLst xmlns:p="http://schemas.openxmlformats.org/presentationml/2006/main">
  <p:tag name="AS_UNIQUEID" val="3608"/>
  <p:tag name="KSO_WM_BEAUTIFY_FLAG" val=""/>
</p:tagLst>
</file>

<file path=ppt/tags/tag161.xml><?xml version="1.0" encoding="utf-8"?>
<p:tagLst xmlns:p="http://schemas.openxmlformats.org/presentationml/2006/main">
  <p:tag name="AS_UNIQUEID" val="3609"/>
</p:tagLst>
</file>

<file path=ppt/tags/tag162.xml><?xml version="1.0" encoding="utf-8"?>
<p:tagLst xmlns:p="http://schemas.openxmlformats.org/presentationml/2006/main">
  <p:tag name="AS_UNIQUEID" val="3610"/>
  <p:tag name="KSO_WM_BEAUTIFY_FLAG" val=""/>
</p:tagLst>
</file>

<file path=ppt/tags/tag163.xml><?xml version="1.0" encoding="utf-8"?>
<p:tagLst xmlns:p="http://schemas.openxmlformats.org/presentationml/2006/main">
  <p:tag name="AS_UNIQUEID" val="2918"/>
  <p:tag name="KSO_WM_BEAUTIFY_FLAG" val=""/>
</p:tagLst>
</file>

<file path=ppt/tags/tag164.xml><?xml version="1.0" encoding="utf-8"?>
<p:tagLst xmlns:p="http://schemas.openxmlformats.org/presentationml/2006/main">
  <p:tag name="AS_UNIQUEID" val="3611"/>
</p:tagLst>
</file>

<file path=ppt/tags/tag165.xml><?xml version="1.0" encoding="utf-8"?>
<p:tagLst xmlns:p="http://schemas.openxmlformats.org/presentationml/2006/main">
  <p:tag name="AS_UNIQUEID" val="3612"/>
  <p:tag name="KSO_WM_BEAUTIFY_FLAG" val=""/>
</p:tagLst>
</file>

<file path=ppt/tags/tag166.xml><?xml version="1.0" encoding="utf-8"?>
<p:tagLst xmlns:p="http://schemas.openxmlformats.org/presentationml/2006/main">
  <p:tag name="AS_UNIQUEID" val="3613"/>
</p:tagLst>
</file>

<file path=ppt/tags/tag167.xml><?xml version="1.0" encoding="utf-8"?>
<p:tagLst xmlns:p="http://schemas.openxmlformats.org/presentationml/2006/main">
  <p:tag name="AS_UNIQUEID" val="2919"/>
  <p:tag name="KSO_WM_BEAUTIFY_FLAG" val=""/>
</p:tagLst>
</file>

<file path=ppt/tags/tag168.xml><?xml version="1.0" encoding="utf-8"?>
<p:tagLst xmlns:p="http://schemas.openxmlformats.org/presentationml/2006/main">
  <p:tag name="AS_UNIQUEID" val="3614"/>
  <p:tag name="KSO_WM_BEAUTIFY_FLAG" val=""/>
</p:tagLst>
</file>

<file path=ppt/tags/tag169.xml><?xml version="1.0" encoding="utf-8"?>
<p:tagLst xmlns:p="http://schemas.openxmlformats.org/presentationml/2006/main">
  <p:tag name="AS_UNIQUEID" val="3615"/>
</p:tagLst>
</file>

<file path=ppt/tags/tag17.xml><?xml version="1.0" encoding="utf-8"?>
<p:tagLst xmlns:p="http://schemas.openxmlformats.org/presentationml/2006/main">
  <p:tag name="AS_UNIQUEID" val="3485"/>
</p:tagLst>
</file>

<file path=ppt/tags/tag170.xml><?xml version="1.0" encoding="utf-8"?>
<p:tagLst xmlns:p="http://schemas.openxmlformats.org/presentationml/2006/main">
  <p:tag name="AS_UNIQUEID" val="3616"/>
  <p:tag name="KSO_WM_BEAUTIFY_FLAG" val=""/>
</p:tagLst>
</file>

<file path=ppt/tags/tag171.xml><?xml version="1.0" encoding="utf-8"?>
<p:tagLst xmlns:p="http://schemas.openxmlformats.org/presentationml/2006/main">
  <p:tag name="AS_UNIQUEID" val="3617"/>
</p:tagLst>
</file>

<file path=ppt/tags/tag172.xml><?xml version="1.0" encoding="utf-8"?>
<p:tagLst xmlns:p="http://schemas.openxmlformats.org/presentationml/2006/main">
  <p:tag name="AS_UNIQUEID" val="3618"/>
  <p:tag name="KSO_WM_BEAUTIFY_FLAG" val=""/>
</p:tagLst>
</file>

<file path=ppt/tags/tag173.xml><?xml version="1.0" encoding="utf-8"?>
<p:tagLst xmlns:p="http://schemas.openxmlformats.org/presentationml/2006/main">
  <p:tag name="AS_UNIQUEID" val="3619"/>
</p:tagLst>
</file>

<file path=ppt/tags/tag174.xml><?xml version="1.0" encoding="utf-8"?>
<p:tagLst xmlns:p="http://schemas.openxmlformats.org/presentationml/2006/main">
  <p:tag name="AS_UNIQUEID" val="3620"/>
  <p:tag name="KSO_WM_BEAUTIFY_FLAG" val=""/>
</p:tagLst>
</file>

<file path=ppt/tags/tag175.xml><?xml version="1.0" encoding="utf-8"?>
<p:tagLst xmlns:p="http://schemas.openxmlformats.org/presentationml/2006/main">
  <p:tag name="AS_UNIQUEID" val="3621"/>
  <p:tag name="KSO_WM_BEAUTIFY_FLAG" val=""/>
</p:tagLst>
</file>

<file path=ppt/tags/tag176.xml><?xml version="1.0" encoding="utf-8"?>
<p:tagLst xmlns:p="http://schemas.openxmlformats.org/presentationml/2006/main">
  <p:tag name="AS_UNIQUEID" val="3622"/>
</p:tagLst>
</file>

<file path=ppt/tags/tag177.xml><?xml version="1.0" encoding="utf-8"?>
<p:tagLst xmlns:p="http://schemas.openxmlformats.org/presentationml/2006/main">
  <p:tag name="AS_UNIQUEID" val="3623"/>
  <p:tag name="KSO_WM_BEAUTIFY_FLAG" val=""/>
</p:tagLst>
</file>

<file path=ppt/tags/tag178.xml><?xml version="1.0" encoding="utf-8"?>
<p:tagLst xmlns:p="http://schemas.openxmlformats.org/presentationml/2006/main">
  <p:tag name="AS_UNIQUEID" val="3624"/>
  <p:tag name="KSO_WM_BEAUTIFY_FLAG" val=""/>
</p:tagLst>
</file>

<file path=ppt/tags/tag179.xml><?xml version="1.0" encoding="utf-8"?>
<p:tagLst xmlns:p="http://schemas.openxmlformats.org/presentationml/2006/main">
  <p:tag name="AS_UNIQUEID" val="3625"/>
  <p:tag name="KSO_WM_BEAUTIFY_FLAG" val=""/>
</p:tagLst>
</file>

<file path=ppt/tags/tag18.xml><?xml version="1.0" encoding="utf-8"?>
<p:tagLst xmlns:p="http://schemas.openxmlformats.org/presentationml/2006/main">
  <p:tag name="AS_UNIQUEID" val="3486"/>
</p:tagLst>
</file>

<file path=ppt/tags/tag180.xml><?xml version="1.0" encoding="utf-8"?>
<p:tagLst xmlns:p="http://schemas.openxmlformats.org/presentationml/2006/main">
  <p:tag name="AS_UNIQUEID" val="3626"/>
</p:tagLst>
</file>

<file path=ppt/tags/tag181.xml><?xml version="1.0" encoding="utf-8"?>
<p:tagLst xmlns:p="http://schemas.openxmlformats.org/presentationml/2006/main">
  <p:tag name="AS_UNIQUEID" val="3627"/>
  <p:tag name="KSO_WM_BEAUTIFY_FLAG" val=""/>
</p:tagLst>
</file>

<file path=ppt/tags/tag182.xml><?xml version="1.0" encoding="utf-8"?>
<p:tagLst xmlns:p="http://schemas.openxmlformats.org/presentationml/2006/main">
  <p:tag name="AS_UNIQUEID" val="2881"/>
  <p:tag name="KSO_WM_BEAUTIFY_FLAG" val=""/>
</p:tagLst>
</file>

<file path=ppt/tags/tag183.xml><?xml version="1.0" encoding="utf-8"?>
<p:tagLst xmlns:p="http://schemas.openxmlformats.org/presentationml/2006/main">
  <p:tag name="AS_UNIQUEID" val="3628"/>
</p:tagLst>
</file>

<file path=ppt/tags/tag184.xml><?xml version="1.0" encoding="utf-8"?>
<p:tagLst xmlns:p="http://schemas.openxmlformats.org/presentationml/2006/main">
  <p:tag name="AS_UNIQUEID" val="3629"/>
  <p:tag name="KSO_WM_BEAUTIFY_FLAG" val=""/>
</p:tagLst>
</file>

<file path=ppt/tags/tag185.xml><?xml version="1.0" encoding="utf-8"?>
<p:tagLst xmlns:p="http://schemas.openxmlformats.org/presentationml/2006/main">
  <p:tag name="AS_UNIQUEID" val="3630"/>
  <p:tag name="KSO_WM_BEAUTIFY_FLAG" val=""/>
</p:tagLst>
</file>

<file path=ppt/tags/tag186.xml><?xml version="1.0" encoding="utf-8"?>
<p:tagLst xmlns:p="http://schemas.openxmlformats.org/presentationml/2006/main">
  <p:tag name="AS_UNIQUEID" val="3631"/>
</p:tagLst>
</file>

<file path=ppt/tags/tag187.xml><?xml version="1.0" encoding="utf-8"?>
<p:tagLst xmlns:p="http://schemas.openxmlformats.org/presentationml/2006/main">
  <p:tag name="AS_UNIQUEID" val="3632"/>
</p:tagLst>
</file>

<file path=ppt/tags/tag188.xml><?xml version="1.0" encoding="utf-8"?>
<p:tagLst xmlns:p="http://schemas.openxmlformats.org/presentationml/2006/main">
  <p:tag name="AS_UNIQUEID" val="3633"/>
  <p:tag name="KSO_WM_BEAUTIFY_FLAG" val=""/>
</p:tagLst>
</file>

<file path=ppt/tags/tag189.xml><?xml version="1.0" encoding="utf-8"?>
<p:tagLst xmlns:p="http://schemas.openxmlformats.org/presentationml/2006/main">
  <p:tag name="AS_UNIQUEID" val="3634"/>
</p:tagLst>
</file>

<file path=ppt/tags/tag19.xml><?xml version="1.0" encoding="utf-8"?>
<p:tagLst xmlns:p="http://schemas.openxmlformats.org/presentationml/2006/main">
  <p:tag name="AS_UNIQUEID" val="3487"/>
</p:tagLst>
</file>

<file path=ppt/tags/tag190.xml><?xml version="1.0" encoding="utf-8"?>
<p:tagLst xmlns:p="http://schemas.openxmlformats.org/presentationml/2006/main">
  <p:tag name="AS_UNIQUEID" val="3635"/>
  <p:tag name="KSO_WM_BEAUTIFY_FLAG" val=""/>
</p:tagLst>
</file>

<file path=ppt/tags/tag191.xml><?xml version="1.0" encoding="utf-8"?>
<p:tagLst xmlns:p="http://schemas.openxmlformats.org/presentationml/2006/main">
  <p:tag name="AS_UNIQUEID" val="3636"/>
</p:tagLst>
</file>

<file path=ppt/tags/tag192.xml><?xml version="1.0" encoding="utf-8"?>
<p:tagLst xmlns:p="http://schemas.openxmlformats.org/presentationml/2006/main">
  <p:tag name="AS_UNIQUEID" val="3637"/>
  <p:tag name="KSO_WM_BEAUTIFY_FLAG" val=""/>
</p:tagLst>
</file>

<file path=ppt/tags/tag193.xml><?xml version="1.0" encoding="utf-8"?>
<p:tagLst xmlns:p="http://schemas.openxmlformats.org/presentationml/2006/main">
  <p:tag name="AS_UNIQUEID" val="3638"/>
  <p:tag name="KSO_WM_BEAUTIFY_FLAG" val=""/>
</p:tagLst>
</file>

<file path=ppt/tags/tag194.xml><?xml version="1.0" encoding="utf-8"?>
<p:tagLst xmlns:p="http://schemas.openxmlformats.org/presentationml/2006/main">
  <p:tag name="AS_UNIQUEID" val="3639"/>
</p:tagLst>
</file>

<file path=ppt/tags/tag195.xml><?xml version="1.0" encoding="utf-8"?>
<p:tagLst xmlns:p="http://schemas.openxmlformats.org/presentationml/2006/main">
  <p:tag name="AS_UNIQUEID" val="3640"/>
  <p:tag name="KSO_WM_BEAUTIFY_FLAG" val=""/>
</p:tagLst>
</file>

<file path=ppt/tags/tag196.xml><?xml version="1.0" encoding="utf-8"?>
<p:tagLst xmlns:p="http://schemas.openxmlformats.org/presentationml/2006/main">
  <p:tag name="AS_UNIQUEID" val="3641"/>
  <p:tag name="KSO_WM_BEAUTIFY_FLAG" val=""/>
</p:tagLst>
</file>

<file path=ppt/tags/tag197.xml><?xml version="1.0" encoding="utf-8"?>
<p:tagLst xmlns:p="http://schemas.openxmlformats.org/presentationml/2006/main">
  <p:tag name="AS_UNIQUEID" val="3642"/>
</p:tagLst>
</file>

<file path=ppt/tags/tag198.xml><?xml version="1.0" encoding="utf-8"?>
<p:tagLst xmlns:p="http://schemas.openxmlformats.org/presentationml/2006/main">
  <p:tag name="AS_UNIQUEID" val="2881"/>
  <p:tag name="KSO_WM_BEAUTIFY_FLAG" val=""/>
</p:tagLst>
</file>

<file path=ppt/tags/tag199.xml><?xml version="1.0" encoding="utf-8"?>
<p:tagLst xmlns:p="http://schemas.openxmlformats.org/presentationml/2006/main">
  <p:tag name="AS_UNIQUEID" val="3643"/>
  <p:tag name="KSO_WM_BEAUTIFY_FLAG" val=""/>
</p:tagLst>
</file>

<file path=ppt/tags/tag2.xml><?xml version="1.0" encoding="utf-8"?>
<p:tagLst xmlns:p="http://schemas.openxmlformats.org/presentationml/2006/main">
  <p:tag name="AS_UNIQUEID" val="3470"/>
</p:tagLst>
</file>

<file path=ppt/tags/tag20.xml><?xml version="1.0" encoding="utf-8"?>
<p:tagLst xmlns:p="http://schemas.openxmlformats.org/presentationml/2006/main">
  <p:tag name="AS_UNIQUEID" val="3488"/>
</p:tagLst>
</file>

<file path=ppt/tags/tag200.xml><?xml version="1.0" encoding="utf-8"?>
<p:tagLst xmlns:p="http://schemas.openxmlformats.org/presentationml/2006/main">
  <p:tag name="AS_UNIQUEID" val="3644"/>
</p:tagLst>
</file>

<file path=ppt/tags/tag201.xml><?xml version="1.0" encoding="utf-8"?>
<p:tagLst xmlns:p="http://schemas.openxmlformats.org/presentationml/2006/main">
  <p:tag name="AS_UNIQUEID" val="3645"/>
  <p:tag name="KSO_WM_BEAUTIFY_FLAG" val=""/>
</p:tagLst>
</file>

<file path=ppt/tags/tag202.xml><?xml version="1.0" encoding="utf-8"?>
<p:tagLst xmlns:p="http://schemas.openxmlformats.org/presentationml/2006/main">
  <p:tag name="AS_UNIQUEID" val="2966"/>
  <p:tag name="KSO_WM_BEAUTIFY_FLAG" val=""/>
</p:tagLst>
</file>

<file path=ppt/tags/tag203.xml><?xml version="1.0" encoding="utf-8"?>
<p:tagLst xmlns:p="http://schemas.openxmlformats.org/presentationml/2006/main">
  <p:tag name="AS_UNIQUEID" val="3646"/>
</p:tagLst>
</file>

<file path=ppt/tags/tag204.xml><?xml version="1.0" encoding="utf-8"?>
<p:tagLst xmlns:p="http://schemas.openxmlformats.org/presentationml/2006/main">
  <p:tag name="AS_UNIQUEID" val="3647"/>
  <p:tag name="KSO_WM_BEAUTIFY_FLAG" val=""/>
</p:tagLst>
</file>

<file path=ppt/tags/tag205.xml><?xml version="1.0" encoding="utf-8"?>
<p:tagLst xmlns:p="http://schemas.openxmlformats.org/presentationml/2006/main">
  <p:tag name="AS_UNIQUEID" val="2967"/>
</p:tagLst>
</file>

<file path=ppt/tags/tag206.xml><?xml version="1.0" encoding="utf-8"?>
<p:tagLst xmlns:p="http://schemas.openxmlformats.org/presentationml/2006/main">
  <p:tag name="AS_UNIQUEID" val="2967"/>
</p:tagLst>
</file>

<file path=ppt/tags/tag207.xml><?xml version="1.0" encoding="utf-8"?>
<p:tagLst xmlns:p="http://schemas.openxmlformats.org/presentationml/2006/main">
  <p:tag name="AS_UNIQUEID" val="3648"/>
</p:tagLst>
</file>

<file path=ppt/tags/tag208.xml><?xml version="1.0" encoding="utf-8"?>
<p:tagLst xmlns:p="http://schemas.openxmlformats.org/presentationml/2006/main">
  <p:tag name="AS_UNIQUEID" val="3649"/>
  <p:tag name="KSO_WM_BEAUTIFY_FLAG" val=""/>
</p:tagLst>
</file>

<file path=ppt/tags/tag209.xml><?xml version="1.0" encoding="utf-8"?>
<p:tagLst xmlns:p="http://schemas.openxmlformats.org/presentationml/2006/main">
  <p:tag name="AS_UNIQUEID" val="3650"/>
</p:tagLst>
</file>

<file path=ppt/tags/tag21.xml><?xml version="1.0" encoding="utf-8"?>
<p:tagLst xmlns:p="http://schemas.openxmlformats.org/presentationml/2006/main">
  <p:tag name="AS_UNIQUEID" val="3489"/>
</p:tagLst>
</file>

<file path=ppt/tags/tag210.xml><?xml version="1.0" encoding="utf-8"?>
<p:tagLst xmlns:p="http://schemas.openxmlformats.org/presentationml/2006/main">
  <p:tag name="AS_UNIQUEID" val="3651"/>
  <p:tag name="KSO_WM_BEAUTIFY_FLAG" val=""/>
</p:tagLst>
</file>

<file path=ppt/tags/tag211.xml><?xml version="1.0" encoding="utf-8"?>
<p:tagLst xmlns:p="http://schemas.openxmlformats.org/presentationml/2006/main">
  <p:tag name="AS_UNIQUEID" val="3652"/>
</p:tagLst>
</file>

<file path=ppt/tags/tag212.xml><?xml version="1.0" encoding="utf-8"?>
<p:tagLst xmlns:p="http://schemas.openxmlformats.org/presentationml/2006/main">
  <p:tag name="AS_UNIQUEID" val="3653"/>
  <p:tag name="KSO_WM_BEAUTIFY_FLAG" val=""/>
</p:tagLst>
</file>

<file path=ppt/tags/tag213.xml><?xml version="1.0" encoding="utf-8"?>
<p:tagLst xmlns:p="http://schemas.openxmlformats.org/presentationml/2006/main">
  <p:tag name="AS_UNIQUEID" val="3654"/>
  <p:tag name="KSO_WM_BEAUTIFY_FLAG" val=""/>
</p:tagLst>
</file>

<file path=ppt/tags/tag214.xml><?xml version="1.0" encoding="utf-8"?>
<p:tagLst xmlns:p="http://schemas.openxmlformats.org/presentationml/2006/main">
  <p:tag name="AS_UNIQUEID" val="3655"/>
</p:tagLst>
</file>

<file path=ppt/tags/tag215.xml><?xml version="1.0" encoding="utf-8"?>
<p:tagLst xmlns:p="http://schemas.openxmlformats.org/presentationml/2006/main">
  <p:tag name="AS_UNIQUEID" val="3656"/>
  <p:tag name="KSO_WM_BEAUTIFY_FLAG" val=""/>
</p:tagLst>
</file>

<file path=ppt/tags/tag216.xml><?xml version="1.0" encoding="utf-8"?>
<p:tagLst xmlns:p="http://schemas.openxmlformats.org/presentationml/2006/main">
  <p:tag name="AS_UNIQUEID" val="3657"/>
  <p:tag name="KSO_WM_BEAUTIFY_FLAG" val=""/>
</p:tagLst>
</file>

<file path=ppt/tags/tag217.xml><?xml version="1.0" encoding="utf-8"?>
<p:tagLst xmlns:p="http://schemas.openxmlformats.org/presentationml/2006/main">
  <p:tag name="AS_UNIQUEID" val="3658"/>
  <p:tag name="KSO_WM_BEAUTIFY_FLAG" val=""/>
</p:tagLst>
</file>

<file path=ppt/tags/tag218.xml><?xml version="1.0" encoding="utf-8"?>
<p:tagLst xmlns:p="http://schemas.openxmlformats.org/presentationml/2006/main">
  <p:tag name="AS_UNIQUEID" val="3659"/>
</p:tagLst>
</file>

<file path=ppt/tags/tag219.xml><?xml version="1.0" encoding="utf-8"?>
<p:tagLst xmlns:p="http://schemas.openxmlformats.org/presentationml/2006/main">
  <p:tag name="AS_UNIQUEID" val="3660"/>
  <p:tag name="KSO_WM_BEAUTIFY_FLAG" val=""/>
</p:tagLst>
</file>

<file path=ppt/tags/tag22.xml><?xml version="1.0" encoding="utf-8"?>
<p:tagLst xmlns:p="http://schemas.openxmlformats.org/presentationml/2006/main">
  <p:tag name="AS_UNIQUEID" val="3490"/>
</p:tagLst>
</file>

<file path=ppt/tags/tag220.xml><?xml version="1.0" encoding="utf-8"?>
<p:tagLst xmlns:p="http://schemas.openxmlformats.org/presentationml/2006/main">
  <p:tag name="AS_UNIQUEID" val="2971"/>
  <p:tag name="KSO_WM_BEAUTIFY_FLAG" val=""/>
</p:tagLst>
</file>

<file path=ppt/tags/tag221.xml><?xml version="1.0" encoding="utf-8"?>
<p:tagLst xmlns:p="http://schemas.openxmlformats.org/presentationml/2006/main">
  <p:tag name="AS_UNIQUEID" val="3661"/>
</p:tagLst>
</file>

<file path=ppt/tags/tag222.xml><?xml version="1.0" encoding="utf-8"?>
<p:tagLst xmlns:p="http://schemas.openxmlformats.org/presentationml/2006/main">
  <p:tag name="AS_UNIQUEID" val="3662"/>
  <p:tag name="KSO_WM_BEAUTIFY_FLAG" val=""/>
</p:tagLst>
</file>

<file path=ppt/tags/tag223.xml><?xml version="1.0" encoding="utf-8"?>
<p:tagLst xmlns:p="http://schemas.openxmlformats.org/presentationml/2006/main">
  <p:tag name="AS_UNIQUEID" val="3663"/>
</p:tagLst>
</file>

<file path=ppt/tags/tag224.xml><?xml version="1.0" encoding="utf-8"?>
<p:tagLst xmlns:p="http://schemas.openxmlformats.org/presentationml/2006/main">
  <p:tag name="AS_UNIQUEID" val="3664"/>
  <p:tag name="KSO_WM_BEAUTIFY_FLAG" val=""/>
</p:tagLst>
</file>

<file path=ppt/tags/tag225.xml><?xml version="1.0" encoding="utf-8"?>
<p:tagLst xmlns:p="http://schemas.openxmlformats.org/presentationml/2006/main">
  <p:tag name="AS_UNIQUEID" val="3665"/>
</p:tagLst>
</file>

<file path=ppt/tags/tag226.xml><?xml version="1.0" encoding="utf-8"?>
<p:tagLst xmlns:p="http://schemas.openxmlformats.org/presentationml/2006/main">
  <p:tag name="AS_UNIQUEID" val="3666"/>
  <p:tag name="KSO_WM_BEAUTIFY_FLAG" val=""/>
</p:tagLst>
</file>

<file path=ppt/tags/tag227.xml><?xml version="1.0" encoding="utf-8"?>
<p:tagLst xmlns:p="http://schemas.openxmlformats.org/presentationml/2006/main">
  <p:tag name="AS_UNIQUEID" val="3667"/>
  <p:tag name="KSO_WM_BEAUTIFY_FLAG" val=""/>
</p:tagLst>
</file>

<file path=ppt/tags/tag228.xml><?xml version="1.0" encoding="utf-8"?>
<p:tagLst xmlns:p="http://schemas.openxmlformats.org/presentationml/2006/main">
  <p:tag name="AS_UNIQUEID" val="3668"/>
</p:tagLst>
</file>

<file path=ppt/tags/tag229.xml><?xml version="1.0" encoding="utf-8"?>
<p:tagLst xmlns:p="http://schemas.openxmlformats.org/presentationml/2006/main">
  <p:tag name="AS_UNIQUEID" val="3669"/>
  <p:tag name="KSO_WM_BEAUTIFY_FLAG" val=""/>
</p:tagLst>
</file>

<file path=ppt/tags/tag23.xml><?xml version="1.0" encoding="utf-8"?>
<p:tagLst xmlns:p="http://schemas.openxmlformats.org/presentationml/2006/main">
  <p:tag name="AS_UNIQUEID" val="3491"/>
</p:tagLst>
</file>

<file path=ppt/tags/tag230.xml><?xml version="1.0" encoding="utf-8"?>
<p:tagLst xmlns:p="http://schemas.openxmlformats.org/presentationml/2006/main">
  <p:tag name="AS_UNIQUEID" val="3670"/>
  <p:tag name="KSO_WM_BEAUTIFY_FLAG" val=""/>
</p:tagLst>
</file>

<file path=ppt/tags/tag231.xml><?xml version="1.0" encoding="utf-8"?>
<p:tagLst xmlns:p="http://schemas.openxmlformats.org/presentationml/2006/main">
  <p:tag name="AS_UNIQUEID" val="3671"/>
</p:tagLst>
</file>

<file path=ppt/tags/tag232.xml><?xml version="1.0" encoding="utf-8"?>
<p:tagLst xmlns:p="http://schemas.openxmlformats.org/presentationml/2006/main">
  <p:tag name="AS_UNIQUEID" val="2881"/>
  <p:tag name="KSO_WM_BEAUTIFY_FLAG" val=""/>
</p:tagLst>
</file>

<file path=ppt/tags/tag233.xml><?xml version="1.0" encoding="utf-8"?>
<p:tagLst xmlns:p="http://schemas.openxmlformats.org/presentationml/2006/main">
  <p:tag name="AS_UNIQUEID" val="3672"/>
  <p:tag name="KSO_WM_BEAUTIFY_FLAG" val=""/>
</p:tagLst>
</file>

<file path=ppt/tags/tag234.xml><?xml version="1.0" encoding="utf-8"?>
<p:tagLst xmlns:p="http://schemas.openxmlformats.org/presentationml/2006/main">
  <p:tag name="AS_UNIQUEID" val="2988"/>
  <p:tag name="KSO_WM_BEAUTIFY_FLAG" val=""/>
</p:tagLst>
</file>

<file path=ppt/tags/tag235.xml><?xml version="1.0" encoding="utf-8"?>
<p:tagLst xmlns:p="http://schemas.openxmlformats.org/presentationml/2006/main">
  <p:tag name="AS_UNIQUEID" val="3673"/>
</p:tagLst>
</file>

<file path=ppt/tags/tag236.xml><?xml version="1.0" encoding="utf-8"?>
<p:tagLst xmlns:p="http://schemas.openxmlformats.org/presentationml/2006/main">
  <p:tag name="AS_UNIQUEID" val="3674"/>
  <p:tag name="KSO_WM_BEAUTIFY_FLAG" val=""/>
</p:tagLst>
</file>

<file path=ppt/tags/tag237.xml><?xml version="1.0" encoding="utf-8"?>
<p:tagLst xmlns:p="http://schemas.openxmlformats.org/presentationml/2006/main">
  <p:tag name="AS_UNIQUEID" val="2989"/>
  <p:tag name="KSO_WM_BEAUTIFY_FLAG" val=""/>
</p:tagLst>
</file>

<file path=ppt/tags/tag238.xml><?xml version="1.0" encoding="utf-8"?>
<p:tagLst xmlns:p="http://schemas.openxmlformats.org/presentationml/2006/main">
  <p:tag name="AS_UNIQUEID" val="3675"/>
</p:tagLst>
</file>

<file path=ppt/tags/tag239.xml><?xml version="1.0" encoding="utf-8"?>
<p:tagLst xmlns:p="http://schemas.openxmlformats.org/presentationml/2006/main">
  <p:tag name="AS_UNIQUEID" val="3676"/>
  <p:tag name="KSO_WM_BEAUTIFY_FLAG" val=""/>
</p:tagLst>
</file>

<file path=ppt/tags/tag24.xml><?xml version="1.0" encoding="utf-8"?>
<p:tagLst xmlns:p="http://schemas.openxmlformats.org/presentationml/2006/main">
  <p:tag name="AS_UNIQUEID" val="3492"/>
</p:tagLst>
</file>

<file path=ppt/tags/tag240.xml><?xml version="1.0" encoding="utf-8"?>
<p:tagLst xmlns:p="http://schemas.openxmlformats.org/presentationml/2006/main">
  <p:tag name="AS_UNIQUEID" val="3677"/>
</p:tagLst>
</file>

<file path=ppt/tags/tag241.xml><?xml version="1.0" encoding="utf-8"?>
<p:tagLst xmlns:p="http://schemas.openxmlformats.org/presentationml/2006/main">
  <p:tag name="AS_UNIQUEID" val="3678"/>
  <p:tag name="KSO_WM_BEAUTIFY_FLAG" val=""/>
</p:tagLst>
</file>

<file path=ppt/tags/tag242.xml><?xml version="1.0" encoding="utf-8"?>
<p:tagLst xmlns:p="http://schemas.openxmlformats.org/presentationml/2006/main">
  <p:tag name="AS_UNIQUEID" val="3679"/>
</p:tagLst>
</file>

<file path=ppt/tags/tag243.xml><?xml version="1.0" encoding="utf-8"?>
<p:tagLst xmlns:p="http://schemas.openxmlformats.org/presentationml/2006/main">
  <p:tag name="AS_UNIQUEID" val="3680"/>
  <p:tag name="KSO_WM_BEAUTIFY_FLAG" val=""/>
</p:tagLst>
</file>

<file path=ppt/tags/tag244.xml><?xml version="1.0" encoding="utf-8"?>
<p:tagLst xmlns:p="http://schemas.openxmlformats.org/presentationml/2006/main">
  <p:tag name="AS_UNIQUEID" val="3681"/>
  <p:tag name="KSO_WM_BEAUTIFY_FLAG" val=""/>
</p:tagLst>
</file>

<file path=ppt/tags/tag245.xml><?xml version="1.0" encoding="utf-8"?>
<p:tagLst xmlns:p="http://schemas.openxmlformats.org/presentationml/2006/main">
  <p:tag name="AS_UNIQUEID" val="3682"/>
</p:tagLst>
</file>

<file path=ppt/tags/tag246.xml><?xml version="1.0" encoding="utf-8"?>
<p:tagLst xmlns:p="http://schemas.openxmlformats.org/presentationml/2006/main">
  <p:tag name="AS_UNIQUEID" val="3683"/>
  <p:tag name="KSO_WM_BEAUTIFY_FLAG" val=""/>
</p:tagLst>
</file>

<file path=ppt/tags/tag247.xml><?xml version="1.0" encoding="utf-8"?>
<p:tagLst xmlns:p="http://schemas.openxmlformats.org/presentationml/2006/main">
  <p:tag name="AS_UNIQUEID" val="3684"/>
  <p:tag name="KSO_WM_BEAUTIFY_FLAG" val=""/>
</p:tagLst>
</file>

<file path=ppt/tags/tag248.xml><?xml version="1.0" encoding="utf-8"?>
<p:tagLst xmlns:p="http://schemas.openxmlformats.org/presentationml/2006/main">
  <p:tag name="AS_UNIQUEID" val="3685"/>
  <p:tag name="KSO_WM_BEAUTIFY_FLAG" val=""/>
</p:tagLst>
</file>

<file path=ppt/tags/tag249.xml><?xml version="1.0" encoding="utf-8"?>
<p:tagLst xmlns:p="http://schemas.openxmlformats.org/presentationml/2006/main">
  <p:tag name="AS_UNIQUEID" val="2990"/>
  <p:tag name="KSO_WM_BEAUTIFY_FLAG" val=""/>
</p:tagLst>
</file>

<file path=ppt/tags/tag25.xml><?xml version="1.0" encoding="utf-8"?>
<p:tagLst xmlns:p="http://schemas.openxmlformats.org/presentationml/2006/main">
  <p:tag name="AS_UNIQUEID" val="3493"/>
</p:tagLst>
</file>

<file path=ppt/tags/tag250.xml><?xml version="1.0" encoding="utf-8"?>
<p:tagLst xmlns:p="http://schemas.openxmlformats.org/presentationml/2006/main">
  <p:tag name="AS_UNIQUEID" val="3686"/>
  <p:tag name="KSO_WM_BEAUTIFY_FLAG" val=""/>
</p:tagLst>
</file>

<file path=ppt/tags/tag251.xml><?xml version="1.0" encoding="utf-8"?>
<p:tagLst xmlns:p="http://schemas.openxmlformats.org/presentationml/2006/main">
  <p:tag name="AS_UNIQUEID" val="3687"/>
</p:tagLst>
</file>

<file path=ppt/tags/tag252.xml><?xml version="1.0" encoding="utf-8"?>
<p:tagLst xmlns:p="http://schemas.openxmlformats.org/presentationml/2006/main">
  <p:tag name="AS_UNIQUEID" val="3688"/>
</p:tagLst>
</file>

<file path=ppt/tags/tag253.xml><?xml version="1.0" encoding="utf-8"?>
<p:tagLst xmlns:p="http://schemas.openxmlformats.org/presentationml/2006/main">
  <p:tag name="AS_UNIQUEID" val="3689"/>
</p:tagLst>
</file>

<file path=ppt/tags/tag254.xml><?xml version="1.0" encoding="utf-8"?>
<p:tagLst xmlns:p="http://schemas.openxmlformats.org/presentationml/2006/main">
  <p:tag name="AS_UNIQUEID" val="3690"/>
</p:tagLst>
</file>

<file path=ppt/tags/tag255.xml><?xml version="1.0" encoding="utf-8"?>
<p:tagLst xmlns:p="http://schemas.openxmlformats.org/presentationml/2006/main">
  <p:tag name="AS_UNIQUEID" val="3691"/>
  <p:tag name="KSO_WM_BEAUTIFY_FLAG" val=""/>
</p:tagLst>
</file>

<file path=ppt/tags/tag256.xml><?xml version="1.0" encoding="utf-8"?>
<p:tagLst xmlns:p="http://schemas.openxmlformats.org/presentationml/2006/main">
  <p:tag name="AS_UNIQUEID" val="3692"/>
  <p:tag name="KSO_WM_BEAUTIFY_FLAG" val=""/>
</p:tagLst>
</file>

<file path=ppt/tags/tag257.xml><?xml version="1.0" encoding="utf-8"?>
<p:tagLst xmlns:p="http://schemas.openxmlformats.org/presentationml/2006/main">
  <p:tag name="AS_UNIQUEID" val="3693"/>
</p:tagLst>
</file>

<file path=ppt/tags/tag258.xml><?xml version="1.0" encoding="utf-8"?>
<p:tagLst xmlns:p="http://schemas.openxmlformats.org/presentationml/2006/main">
  <p:tag name="AS_UNIQUEID" val="3694"/>
  <p:tag name="KSO_WM_BEAUTIFY_FLAG" val=""/>
</p:tagLst>
</file>

<file path=ppt/tags/tag259.xml><?xml version="1.0" encoding="utf-8"?>
<p:tagLst xmlns:p="http://schemas.openxmlformats.org/presentationml/2006/main">
  <p:tag name="AS_UNIQUEID" val="3695"/>
</p:tagLst>
</file>

<file path=ppt/tags/tag26.xml><?xml version="1.0" encoding="utf-8"?>
<p:tagLst xmlns:p="http://schemas.openxmlformats.org/presentationml/2006/main">
  <p:tag name="AS_UNIQUEID" val="3494"/>
</p:tagLst>
</file>

<file path=ppt/tags/tag260.xml><?xml version="1.0" encoding="utf-8"?>
<p:tagLst xmlns:p="http://schemas.openxmlformats.org/presentationml/2006/main">
  <p:tag name="AS_UNIQUEID" val="3696"/>
  <p:tag name="KSO_WM_BEAUTIFY_FLAG" val=""/>
</p:tagLst>
</file>

<file path=ppt/tags/tag261.xml><?xml version="1.0" encoding="utf-8"?>
<p:tagLst xmlns:p="http://schemas.openxmlformats.org/presentationml/2006/main">
  <p:tag name="AS_UNIQUEID" val="3697"/>
  <p:tag name="KSO_WM_BEAUTIFY_FLAG" val=""/>
</p:tagLst>
</file>

<file path=ppt/tags/tag262.xml><?xml version="1.0" encoding="utf-8"?>
<p:tagLst xmlns:p="http://schemas.openxmlformats.org/presentationml/2006/main">
  <p:tag name="AS_UNIQUEID" val="3698"/>
</p:tagLst>
</file>

<file path=ppt/tags/tag263.xml><?xml version="1.0" encoding="utf-8"?>
<p:tagLst xmlns:p="http://schemas.openxmlformats.org/presentationml/2006/main">
  <p:tag name="AS_UNIQUEID" val="3699"/>
  <p:tag name="KSO_WM_BEAUTIFY_FLAG" val=""/>
</p:tagLst>
</file>

<file path=ppt/tags/tag264.xml><?xml version="1.0" encoding="utf-8"?>
<p:tagLst xmlns:p="http://schemas.openxmlformats.org/presentationml/2006/main">
  <p:tag name="AS_UNIQUEID" val="3700"/>
  <p:tag name="KSO_WM_BEAUTIFY_FLAG" val=""/>
  <p:tag name="KSO_WM_DIAGRAM_VIRTUALLY_FRAME" val="{&quot;height&quot;:361.528188976378,&quot;left&quot;:121,&quot;top&quot;:118.59480314960629,&quot;width&quot;:718}"/>
</p:tagLst>
</file>

<file path=ppt/tags/tag265.xml><?xml version="1.0" encoding="utf-8"?>
<p:tagLst xmlns:p="http://schemas.openxmlformats.org/presentationml/2006/main">
  <p:tag name="AS_UNIQUEID" val="3446"/>
  <p:tag name="KSO_WM_BEAUTIFY_FLAG" val=""/>
</p:tagLst>
</file>

<file path=ppt/tags/tag266.xml><?xml version="1.0" encoding="utf-8"?>
<p:tagLst xmlns:p="http://schemas.openxmlformats.org/presentationml/2006/main">
  <p:tag name="AS_UNIQUEID" val="3446"/>
  <p:tag name="KSO_WM_BEAUTIFY_FLAG" val=""/>
</p:tagLst>
</file>

<file path=ppt/tags/tag267.xml><?xml version="1.0" encoding="utf-8"?>
<p:tagLst xmlns:p="http://schemas.openxmlformats.org/presentationml/2006/main">
  <p:tag name="AS_UNIQUEID" val="3448"/>
  <p:tag name="KSO_WM_BEAUTIFY_FLAG" val=""/>
</p:tagLst>
</file>

<file path=ppt/tags/tag268.xml><?xml version="1.0" encoding="utf-8"?>
<p:tagLst xmlns:p="http://schemas.openxmlformats.org/presentationml/2006/main">
  <p:tag name="AS_UNIQUEID" val="3701"/>
</p:tagLst>
</file>

<file path=ppt/tags/tag269.xml><?xml version="1.0" encoding="utf-8"?>
<p:tagLst xmlns:p="http://schemas.openxmlformats.org/presentationml/2006/main">
  <p:tag name="AS_UNIQUEID" val="3702"/>
</p:tagLst>
</file>

<file path=ppt/tags/tag27.xml><?xml version="1.0" encoding="utf-8"?>
<p:tagLst xmlns:p="http://schemas.openxmlformats.org/presentationml/2006/main">
  <p:tag name="AS_UNIQUEID" val="3495"/>
</p:tagLst>
</file>

<file path=ppt/tags/tag270.xml><?xml version="1.0" encoding="utf-8"?>
<p:tagLst xmlns:p="http://schemas.openxmlformats.org/presentationml/2006/main">
  <p:tag name="AS_UNIQUEID" val="3449"/>
  <p:tag name="KSO_WM_BEAUTIFY_FLAG" val=""/>
</p:tagLst>
</file>

<file path=ppt/tags/tag271.xml><?xml version="1.0" encoding="utf-8"?>
<p:tagLst xmlns:p="http://schemas.openxmlformats.org/presentationml/2006/main">
  <p:tag name="AS_UNIQUEID" val="3449"/>
  <p:tag name="KSO_WM_BEAUTIFY_FLAG" val=""/>
</p:tagLst>
</file>

<file path=ppt/tags/tag272.xml><?xml version="1.0" encoding="utf-8"?>
<p:tagLst xmlns:p="http://schemas.openxmlformats.org/presentationml/2006/main">
  <p:tag name="AS_UNIQUEID" val="3456"/>
  <p:tag name="KSO_WM_BEAUTIFY_FLAG" val=""/>
</p:tagLst>
</file>

<file path=ppt/tags/tag273.xml><?xml version="1.0" encoding="utf-8"?>
<p:tagLst xmlns:p="http://schemas.openxmlformats.org/presentationml/2006/main">
  <p:tag name="AS_UNIQUEID" val="3456"/>
  <p:tag name="KSO_WM_BEAUTIFY_FLAG" val=""/>
</p:tagLst>
</file>

<file path=ppt/tags/tag274.xml><?xml version="1.0" encoding="utf-8"?>
<p:tagLst xmlns:p="http://schemas.openxmlformats.org/presentationml/2006/main">
  <p:tag name="AS_UNIQUEID" val="3703"/>
</p:tagLst>
</file>

<file path=ppt/tags/tag275.xml><?xml version="1.0" encoding="utf-8"?>
<p:tagLst xmlns:p="http://schemas.openxmlformats.org/presentationml/2006/main">
  <p:tag name="AS_UNIQUEID" val="3455"/>
  <p:tag name="KSO_WM_BEAUTIFY_FLAG" val=""/>
</p:tagLst>
</file>

<file path=ppt/tags/tag276.xml><?xml version="1.0" encoding="utf-8"?>
<p:tagLst xmlns:p="http://schemas.openxmlformats.org/presentationml/2006/main">
  <p:tag name="AS_UNIQUEID" val="3455"/>
  <p:tag name="KSO_WM_BEAUTIFY_FLAG" val=""/>
</p:tagLst>
</file>

<file path=ppt/tags/tag277.xml><?xml version="1.0" encoding="utf-8"?>
<p:tagLst xmlns:p="http://schemas.openxmlformats.org/presentationml/2006/main">
  <p:tag name="AS_UNIQUEID" val="3456"/>
  <p:tag name="KSO_WM_BEAUTIFY_FLAG" val=""/>
</p:tagLst>
</file>

<file path=ppt/tags/tag278.xml><?xml version="1.0" encoding="utf-8"?>
<p:tagLst xmlns:p="http://schemas.openxmlformats.org/presentationml/2006/main">
  <p:tag name="AS_UNIQUEID" val="3456"/>
  <p:tag name="KSO_WM_BEAUTIFY_FLAG" val=""/>
</p:tagLst>
</file>

<file path=ppt/tags/tag279.xml><?xml version="1.0" encoding="utf-8"?>
<p:tagLst xmlns:p="http://schemas.openxmlformats.org/presentationml/2006/main">
  <p:tag name="AS_UNIQUEID" val="3451"/>
</p:tagLst>
</file>

<file path=ppt/tags/tag28.xml><?xml version="1.0" encoding="utf-8"?>
<p:tagLst xmlns:p="http://schemas.openxmlformats.org/presentationml/2006/main">
  <p:tag name="AS_UNIQUEID" val="3496"/>
</p:tagLst>
</file>

<file path=ppt/tags/tag280.xml><?xml version="1.0" encoding="utf-8"?>
<p:tagLst xmlns:p="http://schemas.openxmlformats.org/presentationml/2006/main">
  <p:tag name="AS_UNIQUEID" val="3467"/>
</p:tagLst>
</file>

<file path=ppt/tags/tag281.xml><?xml version="1.0" encoding="utf-8"?>
<p:tagLst xmlns:p="http://schemas.openxmlformats.org/presentationml/2006/main">
  <p:tag name="AS_UNIQUEID" val="452"/>
</p:tagLst>
</file>

<file path=ppt/tags/tag282.xml><?xml version="1.0" encoding="utf-8"?>
<p:tagLst xmlns:p="http://schemas.openxmlformats.org/presentationml/2006/main">
  <p:tag name="AS_UNIQUEID" val="453"/>
  <p:tag name="KSO_WM_BEAUTIFY_FLAG" val=""/>
</p:tagLst>
</file>

<file path=ppt/tags/tag283.xml><?xml version="1.0" encoding="utf-8"?>
<p:tagLst xmlns:p="http://schemas.openxmlformats.org/presentationml/2006/main">
  <p:tag name="AS_UNIQUEID" val="454"/>
  <p:tag name="KSO_WM_BEAUTIFY_FLAG" val=""/>
</p:tagLst>
</file>

<file path=ppt/tags/tag284.xml><?xml version="1.0" encoding="utf-8"?>
<p:tagLst xmlns:p="http://schemas.openxmlformats.org/presentationml/2006/main">
  <p:tag name="AS_UNIQUEID" val="454"/>
  <p:tag name="KSO_WM_BEAUTIFY_FLAG" val=""/>
</p:tagLst>
</file>

<file path=ppt/tags/tag285.xml><?xml version="1.0" encoding="utf-8"?>
<p:tagLst xmlns:p="http://schemas.openxmlformats.org/presentationml/2006/main">
  <p:tag name="AS_UNIQUEID" val="456"/>
</p:tagLst>
</file>

<file path=ppt/tags/tag286.xml><?xml version="1.0" encoding="utf-8"?>
<p:tagLst xmlns:p="http://schemas.openxmlformats.org/presentationml/2006/main">
  <p:tag name="AS_UNIQUEID" val="457"/>
  <p:tag name="KSO_WM_BEAUTIFY_FLAG" val=""/>
</p:tagLst>
</file>

<file path=ppt/tags/tag287.xml><?xml version="1.0" encoding="utf-8"?>
<p:tagLst xmlns:p="http://schemas.openxmlformats.org/presentationml/2006/main">
  <p:tag name="AS_UNIQUEID" val="458"/>
  <p:tag name="KSO_WM_BEAUTIFY_FLAG" val=""/>
</p:tagLst>
</file>

<file path=ppt/tags/tag288.xml><?xml version="1.0" encoding="utf-8"?>
<p:tagLst xmlns:p="http://schemas.openxmlformats.org/presentationml/2006/main">
  <p:tag name="AS_UNIQUEID" val="459"/>
  <p:tag name="KSO_WM_BEAUTIFY_FLAG" val=""/>
</p:tagLst>
</file>

<file path=ppt/tags/tag289.xml><?xml version="1.0" encoding="utf-8"?>
<p:tagLst xmlns:p="http://schemas.openxmlformats.org/presentationml/2006/main">
  <p:tag name="AS_UNIQUEID" val="467"/>
</p:tagLst>
</file>

<file path=ppt/tags/tag29.xml><?xml version="1.0" encoding="utf-8"?>
<p:tagLst xmlns:p="http://schemas.openxmlformats.org/presentationml/2006/main">
  <p:tag name="AS_UNIQUEID" val="3497"/>
  <p:tag name="KSO_WM_BEAUTIFY_FLAG" val=""/>
</p:tagLst>
</file>

<file path=ppt/tags/tag290.xml><?xml version="1.0" encoding="utf-8"?>
<p:tagLst xmlns:p="http://schemas.openxmlformats.org/presentationml/2006/main">
  <p:tag name="AS_UNIQUEID" val="468"/>
  <p:tag name="KSO_WM_BEAUTIFY_FLAG" val=""/>
</p:tagLst>
</file>

<file path=ppt/tags/tag291.xml><?xml version="1.0" encoding="utf-8"?>
<p:tagLst xmlns:p="http://schemas.openxmlformats.org/presentationml/2006/main">
  <p:tag name="AS_UNIQUEID" val="469"/>
  <p:tag name="KSO_WM_BEAUTIFY_FLAG" val=""/>
</p:tagLst>
</file>

<file path=ppt/tags/tag292.xml><?xml version="1.0" encoding="utf-8"?>
<p:tagLst xmlns:p="http://schemas.openxmlformats.org/presentationml/2006/main">
  <p:tag name="AS_UNIQUEID" val="470"/>
</p:tagLst>
</file>

<file path=ppt/tags/tag293.xml><?xml version="1.0" encoding="utf-8"?>
<p:tagLst xmlns:p="http://schemas.openxmlformats.org/presentationml/2006/main">
  <p:tag name="AS_UNIQUEID" val="471"/>
  <p:tag name="KSO_WM_BEAUTIFY_FLAG" val=""/>
</p:tagLst>
</file>

<file path=ppt/tags/tag294.xml><?xml version="1.0" encoding="utf-8"?>
<p:tagLst xmlns:p="http://schemas.openxmlformats.org/presentationml/2006/main">
  <p:tag name="AS_UNIQUEID" val="472"/>
  <p:tag name="KSO_WM_BEAUTIFY_FLAG" val=""/>
</p:tagLst>
</file>

<file path=ppt/tags/tag295.xml><?xml version="1.0" encoding="utf-8"?>
<p:tagLst xmlns:p="http://schemas.openxmlformats.org/presentationml/2006/main">
  <p:tag name="AS_UNIQUEID" val="476"/>
  <p:tag name="KSO_WM_BEAUTIFY_FLAG" val=""/>
</p:tagLst>
</file>

<file path=ppt/tags/tag296.xml><?xml version="1.0" encoding="utf-8"?>
<p:tagLst xmlns:p="http://schemas.openxmlformats.org/presentationml/2006/main">
  <p:tag name="AS_UNIQUEID" val="3468"/>
  <p:tag name="KSO_WM_BEAUTIFY_FLAG" val=""/>
</p:tagLst>
</file>

<file path=ppt/tags/tag297.xml><?xml version="1.0" encoding="utf-8"?>
<p:tagLst xmlns:p="http://schemas.openxmlformats.org/presentationml/2006/main">
  <p:tag name="AS_UNIQUEID" val="3468"/>
  <p:tag name="KSO_WM_BEAUTIFY_FLAG" val=""/>
</p:tagLst>
</file>

<file path=ppt/tags/tag298.xml><?xml version="1.0" encoding="utf-8"?>
<p:tagLst xmlns:p="http://schemas.openxmlformats.org/presentationml/2006/main">
  <p:tag name="AS_UNIQUEID" val="3704"/>
</p:tagLst>
</file>

<file path=ppt/tags/tag299.xml><?xml version="1.0" encoding="utf-8"?>
<p:tagLst xmlns:p="http://schemas.openxmlformats.org/presentationml/2006/main">
  <p:tag name="AS_UNIQUEID" val="3463"/>
</p:tagLst>
</file>

<file path=ppt/tags/tag3.xml><?xml version="1.0" encoding="utf-8"?>
<p:tagLst xmlns:p="http://schemas.openxmlformats.org/presentationml/2006/main">
  <p:tag name="AS_UNIQUEID" val="3471"/>
</p:tagLst>
</file>

<file path=ppt/tags/tag30.xml><?xml version="1.0" encoding="utf-8"?>
<p:tagLst xmlns:p="http://schemas.openxmlformats.org/presentationml/2006/main">
  <p:tag name="AS_UNIQUEID" val="3498"/>
</p:tagLst>
</file>

<file path=ppt/tags/tag300.xml><?xml version="1.0" encoding="utf-8"?>
<p:tagLst xmlns:p="http://schemas.openxmlformats.org/presentationml/2006/main">
  <p:tag name="AS_UNIQUEID" val="3463"/>
</p:tagLst>
</file>

<file path=ppt/tags/tag301.xml><?xml version="1.0" encoding="utf-8"?>
<p:tagLst xmlns:p="http://schemas.openxmlformats.org/presentationml/2006/main">
  <p:tag name="AS_UNIQUEID" val="3465"/>
</p:tagLst>
</file>

<file path=ppt/tags/tag302.xml><?xml version="1.0" encoding="utf-8"?>
<p:tagLst xmlns:p="http://schemas.openxmlformats.org/presentationml/2006/main">
  <p:tag name="AS_UNIQUEID" val="3465"/>
</p:tagLst>
</file>

<file path=ppt/tags/tag303.xml><?xml version="1.0" encoding="utf-8"?>
<p:tagLst xmlns:p="http://schemas.openxmlformats.org/presentationml/2006/main">
  <p:tag name="AS_UNIQUEID" val="3705"/>
</p:tagLst>
</file>

<file path=ppt/tags/tag304.xml><?xml version="1.0" encoding="utf-8"?>
<p:tagLst xmlns:p="http://schemas.openxmlformats.org/presentationml/2006/main">
  <p:tag name="AS_UNIQUEID" val="3706"/>
</p:tagLst>
</file>

<file path=ppt/tags/tag305.xml><?xml version="1.0" encoding="utf-8"?>
<p:tagLst xmlns:p="http://schemas.openxmlformats.org/presentationml/2006/main">
  <p:tag name="AS_UNIQUEID" val="3707"/>
</p:tagLst>
</file>

<file path=ppt/tags/tag306.xml><?xml version="1.0" encoding="utf-8"?>
<p:tagLst xmlns:p="http://schemas.openxmlformats.org/presentationml/2006/main">
  <p:tag name="AS_UNIQUEID" val="3708"/>
</p:tagLst>
</file>

<file path=ppt/tags/tag307.xml><?xml version="1.0" encoding="utf-8"?>
<p:tagLst xmlns:p="http://schemas.openxmlformats.org/presentationml/2006/main">
  <p:tag name="AS_UNIQUEID" val="3709"/>
  <p:tag name="KSO_WM_BEAUTIFY_FLAG" val=""/>
</p:tagLst>
</file>

<file path=ppt/tags/tag308.xml><?xml version="1.0" encoding="utf-8"?>
<p:tagLst xmlns:p="http://schemas.openxmlformats.org/presentationml/2006/main">
  <p:tag name="AS_UNIQUEID" val="3710"/>
</p:tagLst>
</file>

<file path=ppt/tags/tag309.xml><?xml version="1.0" encoding="utf-8"?>
<p:tagLst xmlns:p="http://schemas.openxmlformats.org/presentationml/2006/main">
  <p:tag name="AS_UNIQUEID" val="3711"/>
  <p:tag name="KSO_WM_BEAUTIFY_FLAG" val=""/>
</p:tagLst>
</file>

<file path=ppt/tags/tag31.xml><?xml version="1.0" encoding="utf-8"?>
<p:tagLst xmlns:p="http://schemas.openxmlformats.org/presentationml/2006/main">
  <p:tag name="AS_UNIQUEID" val="3499"/>
</p:tagLst>
</file>

<file path=ppt/tags/tag310.xml><?xml version="1.0" encoding="utf-8"?>
<p:tagLst xmlns:p="http://schemas.openxmlformats.org/presentationml/2006/main">
  <p:tag name="AS_UNIQUEID" val="3712"/>
</p:tagLst>
</file>

<file path=ppt/tags/tag311.xml><?xml version="1.0" encoding="utf-8"?>
<p:tagLst xmlns:p="http://schemas.openxmlformats.org/presentationml/2006/main">
  <p:tag name="AS_UNIQUEID" val="3713"/>
  <p:tag name="KSO_WM_BEAUTIFY_FLAG" val=""/>
</p:tagLst>
</file>

<file path=ppt/tags/tag312.xml><?xml version="1.0" encoding="utf-8"?>
<p:tagLst xmlns:p="http://schemas.openxmlformats.org/presentationml/2006/main">
  <p:tag name="AS_UNIQUEID" val="3714"/>
  <p:tag name="KSO_WM_BEAUTIFY_FLAG" val=""/>
</p:tagLst>
</file>

<file path=ppt/tags/tag313.xml><?xml version="1.0" encoding="utf-8"?>
<p:tagLst xmlns:p="http://schemas.openxmlformats.org/presentationml/2006/main">
  <p:tag name="AS_UNIQUEID" val="3715"/>
</p:tagLst>
</file>

<file path=ppt/tags/tag314.xml><?xml version="1.0" encoding="utf-8"?>
<p:tagLst xmlns:p="http://schemas.openxmlformats.org/presentationml/2006/main">
  <p:tag name="AS_UNIQUEID" val="3716"/>
  <p:tag name="KSO_WM_BEAUTIFY_FLAG" val=""/>
</p:tagLst>
</file>

<file path=ppt/tags/tag315.xml><?xml version="1.0" encoding="utf-8"?>
<p:tagLst xmlns:p="http://schemas.openxmlformats.org/presentationml/2006/main">
  <p:tag name="AS_UNIQUEID" val="2995"/>
</p:tagLst>
</file>

<file path=ppt/tags/tag316.xml><?xml version="1.0" encoding="utf-8"?>
<p:tagLst xmlns:p="http://schemas.openxmlformats.org/presentationml/2006/main">
  <p:tag name="AS_UNIQUEID" val="2996"/>
</p:tagLst>
</file>

<file path=ppt/tags/tag317.xml><?xml version="1.0" encoding="utf-8"?>
<p:tagLst xmlns:p="http://schemas.openxmlformats.org/presentationml/2006/main">
  <p:tag name="AS_UNIQUEID" val="3717"/>
</p:tagLst>
</file>

<file path=ppt/tags/tag318.xml><?xml version="1.0" encoding="utf-8"?>
<p:tagLst xmlns:p="http://schemas.openxmlformats.org/presentationml/2006/main">
  <p:tag name="AS_UNIQUEID" val="3718"/>
  <p:tag name="KSO_WM_BEAUTIFY_FLAG" val=""/>
</p:tagLst>
</file>

<file path=ppt/tags/tag319.xml><?xml version="1.0" encoding="utf-8"?>
<p:tagLst xmlns:p="http://schemas.openxmlformats.org/presentationml/2006/main">
  <p:tag name="AS_UNIQUEID" val="2881"/>
  <p:tag name="KSO_WM_BEAUTIFY_FLAG" val=""/>
</p:tagLst>
</file>

<file path=ppt/tags/tag32.xml><?xml version="1.0" encoding="utf-8"?>
<p:tagLst xmlns:p="http://schemas.openxmlformats.org/presentationml/2006/main">
  <p:tag name="AS_UNIQUEID" val="3500"/>
  <p:tag name="KSO_WM_BEAUTIFY_FLAG" val=""/>
</p:tagLst>
</file>

<file path=ppt/tags/tag320.xml><?xml version="1.0" encoding="utf-8"?>
<p:tagLst xmlns:p="http://schemas.openxmlformats.org/presentationml/2006/main">
  <p:tag name="AS_UNIQUEID" val="3719"/>
  <p:tag name="KSO_WM_BEAUTIFY_FLAG" val=""/>
</p:tagLst>
</file>

<file path=ppt/tags/tag321.xml><?xml version="1.0" encoding="utf-8"?>
<p:tagLst xmlns:p="http://schemas.openxmlformats.org/presentationml/2006/main">
  <p:tag name="AS_UNIQUEID" val="3720"/>
  <p:tag name="KSO_WM_BEAUTIFY_FLAG" val=""/>
</p:tagLst>
</file>

<file path=ppt/tags/tag322.xml><?xml version="1.0" encoding="utf-8"?>
<p:tagLst xmlns:p="http://schemas.openxmlformats.org/presentationml/2006/main">
  <p:tag name="AS_UNIQUEID" val="3721"/>
</p:tagLst>
</file>

<file path=ppt/tags/tag323.xml><?xml version="1.0" encoding="utf-8"?>
<p:tagLst xmlns:p="http://schemas.openxmlformats.org/presentationml/2006/main">
  <p:tag name="AS_UNIQUEID" val="3722"/>
</p:tagLst>
</file>

<file path=ppt/tags/tag324.xml><?xml version="1.0" encoding="utf-8"?>
<p:tagLst xmlns:p="http://schemas.openxmlformats.org/presentationml/2006/main">
  <p:tag name="AS_UNIQUEID" val="3723"/>
</p:tagLst>
</file>

<file path=ppt/tags/tag325.xml><?xml version="1.0" encoding="utf-8"?>
<p:tagLst xmlns:p="http://schemas.openxmlformats.org/presentationml/2006/main">
  <p:tag name="AS_UNIQUEID" val="3724"/>
</p:tagLst>
</file>

<file path=ppt/tags/tag326.xml><?xml version="1.0" encoding="utf-8"?>
<p:tagLst xmlns:p="http://schemas.openxmlformats.org/presentationml/2006/main">
  <p:tag name="AS_UNIQUEID" val="3725"/>
  <p:tag name="KSO_WM_BEAUTIFY_FLAG" val=""/>
</p:tagLst>
</file>

<file path=ppt/tags/tag327.xml><?xml version="1.0" encoding="utf-8"?>
<p:tagLst xmlns:p="http://schemas.openxmlformats.org/presentationml/2006/main">
  <p:tag name="AS_UNIQUEID" val="3726"/>
</p:tagLst>
</file>

<file path=ppt/tags/tag328.xml><?xml version="1.0" encoding="utf-8"?>
<p:tagLst xmlns:p="http://schemas.openxmlformats.org/presentationml/2006/main">
  <p:tag name="AS_UNIQUEID" val="3727"/>
  <p:tag name="KSO_WM_BEAUTIFY_FLAG" val=""/>
</p:tagLst>
</file>

<file path=ppt/tags/tag329.xml><?xml version="1.0" encoding="utf-8"?>
<p:tagLst xmlns:p="http://schemas.openxmlformats.org/presentationml/2006/main">
  <p:tag name="AS_UNIQUEID" val="3728"/>
</p:tagLst>
</file>

<file path=ppt/tags/tag33.xml><?xml version="1.0" encoding="utf-8"?>
<p:tagLst xmlns:p="http://schemas.openxmlformats.org/presentationml/2006/main">
  <p:tag name="AS_UNIQUEID" val="3501"/>
</p:tagLst>
</file>

<file path=ppt/tags/tag330.xml><?xml version="1.0" encoding="utf-8"?>
<p:tagLst xmlns:p="http://schemas.openxmlformats.org/presentationml/2006/main">
  <p:tag name="AS_UNIQUEID" val="3729"/>
  <p:tag name="KSO_WM_BEAUTIFY_FLAG" val=""/>
</p:tagLst>
</file>

<file path=ppt/tags/tag331.xml><?xml version="1.0" encoding="utf-8"?>
<p:tagLst xmlns:p="http://schemas.openxmlformats.org/presentationml/2006/main">
  <p:tag name="AS_UNIQUEID" val="3730"/>
  <p:tag name="KSO_WM_BEAUTIFY_FLAG" val=""/>
</p:tagLst>
</file>

<file path=ppt/tags/tag332.xml><?xml version="1.0" encoding="utf-8"?>
<p:tagLst xmlns:p="http://schemas.openxmlformats.org/presentationml/2006/main">
  <p:tag name="AS_UNIQUEID" val="3731"/>
</p:tagLst>
</file>

<file path=ppt/tags/tag333.xml><?xml version="1.0" encoding="utf-8"?>
<p:tagLst xmlns:p="http://schemas.openxmlformats.org/presentationml/2006/main">
  <p:tag name="AS_UNIQUEID" val="3732"/>
</p:tagLst>
</file>

<file path=ppt/tags/tag334.xml><?xml version="1.0" encoding="utf-8"?>
<p:tagLst xmlns:p="http://schemas.openxmlformats.org/presentationml/2006/main">
  <p:tag name="AS_UNIQUEID" val="3733"/>
  <p:tag name="KSO_WM_BEAUTIFY_FLAG" val=""/>
</p:tagLst>
</file>

<file path=ppt/tags/tag335.xml><?xml version="1.0" encoding="utf-8"?>
<p:tagLst xmlns:p="http://schemas.openxmlformats.org/presentationml/2006/main">
  <p:tag name="AS_UNIQUEID" val="2881"/>
  <p:tag name="KSO_WM_BEAUTIFY_FLAG" val=""/>
</p:tagLst>
</file>

<file path=ppt/tags/tag336.xml><?xml version="1.0" encoding="utf-8"?>
<p:tagLst xmlns:p="http://schemas.openxmlformats.org/presentationml/2006/main">
  <p:tag name="AS_UNIQUEID" val="3734"/>
  <p:tag name="KSO_WM_BEAUTIFY_FLAG" val=""/>
</p:tagLst>
</file>

<file path=ppt/tags/tag337.xml><?xml version="1.0" encoding="utf-8"?>
<p:tagLst xmlns:p="http://schemas.openxmlformats.org/presentationml/2006/main">
  <p:tag name="AS_UNIQUEID" val="2995"/>
</p:tagLst>
</file>

<file path=ppt/tags/tag338.xml><?xml version="1.0" encoding="utf-8"?>
<p:tagLst xmlns:p="http://schemas.openxmlformats.org/presentationml/2006/main">
  <p:tag name="AS_UNIQUEID" val="2996"/>
  <p:tag name="KSO_WM_BEAUTIFY_FLAG" val=""/>
</p:tagLst>
</file>

<file path=ppt/tags/tag339.xml><?xml version="1.0" encoding="utf-8"?>
<p:tagLst xmlns:p="http://schemas.openxmlformats.org/presentationml/2006/main">
  <p:tag name="AS_UNIQUEID" val="3735"/>
  <p:tag name="KSO_WM_BEAUTIFY_FLAG" val=""/>
</p:tagLst>
</file>

<file path=ppt/tags/tag34.xml><?xml version="1.0" encoding="utf-8"?>
<p:tagLst xmlns:p="http://schemas.openxmlformats.org/presentationml/2006/main">
  <p:tag name="AS_UNIQUEID" val="3502"/>
  <p:tag name="KSO_WM_BEAUTIFY_FLAG" val=""/>
</p:tagLst>
</file>

<file path=ppt/tags/tag340.xml><?xml version="1.0" encoding="utf-8"?>
<p:tagLst xmlns:p="http://schemas.openxmlformats.org/presentationml/2006/main">
  <p:tag name="AS_UNIQUEID" val="3736"/>
  <p:tag name="KSO_WM_BEAUTIFY_FLAG" val=""/>
</p:tagLst>
</file>

<file path=ppt/tags/tag341.xml><?xml version="1.0" encoding="utf-8"?>
<p:tagLst xmlns:p="http://schemas.openxmlformats.org/presentationml/2006/main">
  <p:tag name="AS_UNIQUEID" val="3737"/>
</p:tagLst>
</file>

<file path=ppt/tags/tag342.xml><?xml version="1.0" encoding="utf-8"?>
<p:tagLst xmlns:p="http://schemas.openxmlformats.org/presentationml/2006/main">
  <p:tag name="AS_UNIQUEID" val="3738"/>
</p:tagLst>
</file>

<file path=ppt/tags/tag343.xml><?xml version="1.0" encoding="utf-8"?>
<p:tagLst xmlns:p="http://schemas.openxmlformats.org/presentationml/2006/main">
  <p:tag name="AS_UNIQUEID" val="3739"/>
</p:tagLst>
</file>

<file path=ppt/tags/tag344.xml><?xml version="1.0" encoding="utf-8"?>
<p:tagLst xmlns:p="http://schemas.openxmlformats.org/presentationml/2006/main">
  <p:tag name="AS_UNIQUEID" val="3740"/>
</p:tagLst>
</file>

<file path=ppt/tags/tag345.xml><?xml version="1.0" encoding="utf-8"?>
<p:tagLst xmlns:p="http://schemas.openxmlformats.org/presentationml/2006/main">
  <p:tag name="AS_UNIQUEID" val="3741"/>
  <p:tag name="KSO_WM_BEAUTIFY_FLAG" val=""/>
</p:tagLst>
</file>

<file path=ppt/tags/tag346.xml><?xml version="1.0" encoding="utf-8"?>
<p:tagLst xmlns:p="http://schemas.openxmlformats.org/presentationml/2006/main">
  <p:tag name="AS_UNIQUEID" val="3742"/>
</p:tagLst>
</file>

<file path=ppt/tags/tag347.xml><?xml version="1.0" encoding="utf-8"?>
<p:tagLst xmlns:p="http://schemas.openxmlformats.org/presentationml/2006/main">
  <p:tag name="AS_UNIQUEID" val="3743"/>
  <p:tag name="KSO_WM_BEAUTIFY_FLAG" val=""/>
</p:tagLst>
</file>

<file path=ppt/tags/tag348.xml><?xml version="1.0" encoding="utf-8"?>
<p:tagLst xmlns:p="http://schemas.openxmlformats.org/presentationml/2006/main">
  <p:tag name="AS_UNIQUEID" val="3744"/>
</p:tagLst>
</file>

<file path=ppt/tags/tag349.xml><?xml version="1.0" encoding="utf-8"?>
<p:tagLst xmlns:p="http://schemas.openxmlformats.org/presentationml/2006/main">
  <p:tag name="AS_UNIQUEID" val="3745"/>
  <p:tag name="KSO_WM_BEAUTIFY_FLAG" val=""/>
</p:tagLst>
</file>

<file path=ppt/tags/tag35.xml><?xml version="1.0" encoding="utf-8"?>
<p:tagLst xmlns:p="http://schemas.openxmlformats.org/presentationml/2006/main">
  <p:tag name="AS_UNIQUEID" val="3503"/>
</p:tagLst>
</file>

<file path=ppt/tags/tag350.xml><?xml version="1.0" encoding="utf-8"?>
<p:tagLst xmlns:p="http://schemas.openxmlformats.org/presentationml/2006/main">
  <p:tag name="AS_UNIQUEID" val="3746"/>
  <p:tag name="KSO_WM_BEAUTIFY_FLAG" val=""/>
</p:tagLst>
</file>

<file path=ppt/tags/tag351.xml><?xml version="1.0" encoding="utf-8"?>
<p:tagLst xmlns:p="http://schemas.openxmlformats.org/presentationml/2006/main">
  <p:tag name="AS_UNIQUEID" val="3747"/>
</p:tagLst>
</file>

<file path=ppt/tags/tag352.xml><?xml version="1.0" encoding="utf-8"?>
<p:tagLst xmlns:p="http://schemas.openxmlformats.org/presentationml/2006/main">
  <p:tag name="AS_UNIQUEID" val="3748"/>
  <p:tag name="KSO_WM_BEAUTIFY_FLAG" val=""/>
</p:tagLst>
</file>

<file path=ppt/tags/tag353.xml><?xml version="1.0" encoding="utf-8"?>
<p:tagLst xmlns:p="http://schemas.openxmlformats.org/presentationml/2006/main">
  <p:tag name="AS_UNIQUEID" val="3749"/>
</p:tagLst>
</file>

<file path=ppt/tags/tag354.xml><?xml version="1.0" encoding="utf-8"?>
<p:tagLst xmlns:p="http://schemas.openxmlformats.org/presentationml/2006/main">
  <p:tag name="AS_UNIQUEID" val="3750"/>
  <p:tag name="KSO_WM_BEAUTIFY_FLAG" val=""/>
</p:tagLst>
</file>

<file path=ppt/tags/tag355.xml><?xml version="1.0" encoding="utf-8"?>
<p:tagLst xmlns:p="http://schemas.openxmlformats.org/presentationml/2006/main">
  <p:tag name="AS_UNIQUEID" val="2881"/>
  <p:tag name="KSO_WM_BEAUTIFY_FLAG" val=""/>
</p:tagLst>
</file>

<file path=ppt/tags/tag356.xml><?xml version="1.0" encoding="utf-8"?>
<p:tagLst xmlns:p="http://schemas.openxmlformats.org/presentationml/2006/main">
  <p:tag name="AS_UNIQUEID" val="3094"/>
</p:tagLst>
</file>

<file path=ppt/tags/tag357.xml><?xml version="1.0" encoding="utf-8"?>
<p:tagLst xmlns:p="http://schemas.openxmlformats.org/presentationml/2006/main">
  <p:tag name="AS_UNIQUEID" val="3095"/>
</p:tagLst>
</file>

<file path=ppt/tags/tag358.xml><?xml version="1.0" encoding="utf-8"?>
<p:tagLst xmlns:p="http://schemas.openxmlformats.org/presentationml/2006/main">
  <p:tag name="AS_UNIQUEID" val="3751"/>
  <p:tag name="KSO_WM_BEAUTIFY_FLAG" val=""/>
</p:tagLst>
</file>

<file path=ppt/tags/tag359.xml><?xml version="1.0" encoding="utf-8"?>
<p:tagLst xmlns:p="http://schemas.openxmlformats.org/presentationml/2006/main">
  <p:tag name="AS_UNIQUEID" val="3752"/>
  <p:tag name="KSO_WM_BEAUTIFY_FLAG" val=""/>
</p:tagLst>
</file>

<file path=ppt/tags/tag36.xml><?xml version="1.0" encoding="utf-8"?>
<p:tagLst xmlns:p="http://schemas.openxmlformats.org/presentationml/2006/main">
  <p:tag name="AS_UNIQUEID" val="3504"/>
</p:tagLst>
</file>

<file path=ppt/tags/tag360.xml><?xml version="1.0" encoding="utf-8"?>
<p:tagLst xmlns:p="http://schemas.openxmlformats.org/presentationml/2006/main">
  <p:tag name="AS_UNIQUEID" val="3753"/>
</p:tagLst>
</file>

<file path=ppt/tags/tag361.xml><?xml version="1.0" encoding="utf-8"?>
<p:tagLst xmlns:p="http://schemas.openxmlformats.org/presentationml/2006/main">
  <p:tag name="AS_UNIQUEID" val="3754"/>
</p:tagLst>
</file>

<file path=ppt/tags/tag362.xml><?xml version="1.0" encoding="utf-8"?>
<p:tagLst xmlns:p="http://schemas.openxmlformats.org/presentationml/2006/main">
  <p:tag name="AS_UNIQUEID" val="3755"/>
</p:tagLst>
</file>

<file path=ppt/tags/tag363.xml><?xml version="1.0" encoding="utf-8"?>
<p:tagLst xmlns:p="http://schemas.openxmlformats.org/presentationml/2006/main">
  <p:tag name="AS_UNIQUEID" val="3756"/>
</p:tagLst>
</file>

<file path=ppt/tags/tag364.xml><?xml version="1.0" encoding="utf-8"?>
<p:tagLst xmlns:p="http://schemas.openxmlformats.org/presentationml/2006/main">
  <p:tag name="AS_UNIQUEID" val="3757"/>
  <p:tag name="KSO_WM_BEAUTIFY_FLAG" val=""/>
</p:tagLst>
</file>

<file path=ppt/tags/tag365.xml><?xml version="1.0" encoding="utf-8"?>
<p:tagLst xmlns:p="http://schemas.openxmlformats.org/presentationml/2006/main">
  <p:tag name="AS_UNIQUEID" val="3758"/>
</p:tagLst>
</file>

<file path=ppt/tags/tag366.xml><?xml version="1.0" encoding="utf-8"?>
<p:tagLst xmlns:p="http://schemas.openxmlformats.org/presentationml/2006/main">
  <p:tag name="AS_UNIQUEID" val="3759"/>
  <p:tag name="KSO_WM_BEAUTIFY_FLAG" val=""/>
</p:tagLst>
</file>

<file path=ppt/tags/tag367.xml><?xml version="1.0" encoding="utf-8"?>
<p:tagLst xmlns:p="http://schemas.openxmlformats.org/presentationml/2006/main">
  <p:tag name="AS_UNIQUEID" val="3760"/>
</p:tagLst>
</file>

<file path=ppt/tags/tag368.xml><?xml version="1.0" encoding="utf-8"?>
<p:tagLst xmlns:p="http://schemas.openxmlformats.org/presentationml/2006/main">
  <p:tag name="AS_UNIQUEID" val="3761"/>
  <p:tag name="KSO_WM_BEAUTIFY_FLAG" val=""/>
</p:tagLst>
</file>

<file path=ppt/tags/tag369.xml><?xml version="1.0" encoding="utf-8"?>
<p:tagLst xmlns:p="http://schemas.openxmlformats.org/presentationml/2006/main">
  <p:tag name="AS_UNIQUEID" val="3762"/>
  <p:tag name="KSO_WM_BEAUTIFY_FLAG" val=""/>
</p:tagLst>
</file>

<file path=ppt/tags/tag37.xml><?xml version="1.0" encoding="utf-8"?>
<p:tagLst xmlns:p="http://schemas.openxmlformats.org/presentationml/2006/main">
  <p:tag name="AS_UNIQUEID" val="3505"/>
</p:tagLst>
</file>

<file path=ppt/tags/tag370.xml><?xml version="1.0" encoding="utf-8"?>
<p:tagLst xmlns:p="http://schemas.openxmlformats.org/presentationml/2006/main">
  <p:tag name="AS_UNIQUEID" val="3763"/>
</p:tagLst>
</file>

<file path=ppt/tags/tag371.xml><?xml version="1.0" encoding="utf-8"?>
<p:tagLst xmlns:p="http://schemas.openxmlformats.org/presentationml/2006/main">
  <p:tag name="AS_UNIQUEID" val="3764"/>
  <p:tag name="KSO_WM_BEAUTIFY_FLAG" val=""/>
  <p:tag name="KSO_WM_DIAGRAM_VIRTUALLY_FRAME" val="{&quot;height&quot;:420.84188976377953,&quot;left&quot;:0,&quot;top&quot;:119.15811023622048,&quot;width&quot;:960}"/>
</p:tagLst>
</file>

<file path=ppt/tags/tag372.xml><?xml version="1.0" encoding="utf-8"?>
<p:tagLst xmlns:p="http://schemas.openxmlformats.org/presentationml/2006/main">
  <p:tag name="AS_UNIQUEID" val="3765"/>
</p:tagLst>
</file>

<file path=ppt/tags/tag373.xml><?xml version="1.0" encoding="utf-8"?>
<p:tagLst xmlns:p="http://schemas.openxmlformats.org/presentationml/2006/main">
  <p:tag name="AS_UNIQUEID" val="3766"/>
  <p:tag name="KSO_WM_BEAUTIFY_FLAG" val=""/>
</p:tagLst>
</file>

<file path=ppt/tags/tag374.xml><?xml version="1.0" encoding="utf-8"?>
<p:tagLst xmlns:p="http://schemas.openxmlformats.org/presentationml/2006/main">
  <p:tag name="AS_UNIQUEID" val="3767"/>
</p:tagLst>
</file>

<file path=ppt/tags/tag375.xml><?xml version="1.0" encoding="utf-8"?>
<p:tagLst xmlns:p="http://schemas.openxmlformats.org/presentationml/2006/main">
  <p:tag name="AS_UNIQUEID" val="3768"/>
</p:tagLst>
</file>

<file path=ppt/tags/tag376.xml><?xml version="1.0" encoding="utf-8"?>
<p:tagLst xmlns:p="http://schemas.openxmlformats.org/presentationml/2006/main">
  <p:tag name="AS_UNIQUEID" val="3769"/>
  <p:tag name="KSO_WM_BEAUTIFY_FLAG" val=""/>
</p:tagLst>
</file>

<file path=ppt/tags/tag377.xml><?xml version="1.0" encoding="utf-8"?>
<p:tagLst xmlns:p="http://schemas.openxmlformats.org/presentationml/2006/main">
  <p:tag name="AS_UNIQUEID" val="3770"/>
</p:tagLst>
</file>

<file path=ppt/tags/tag378.xml><?xml version="1.0" encoding="utf-8"?>
<p:tagLst xmlns:p="http://schemas.openxmlformats.org/presentationml/2006/main">
  <p:tag name="AS_UNIQUEID" val="3771"/>
</p:tagLst>
</file>

<file path=ppt/tags/tag379.xml><?xml version="1.0" encoding="utf-8"?>
<p:tagLst xmlns:p="http://schemas.openxmlformats.org/presentationml/2006/main">
  <p:tag name="AS_UNIQUEID" val="3772"/>
</p:tagLst>
</file>

<file path=ppt/tags/tag38.xml><?xml version="1.0" encoding="utf-8"?>
<p:tagLst xmlns:p="http://schemas.openxmlformats.org/presentationml/2006/main">
  <p:tag name="AS_UNIQUEID" val="3506"/>
</p:tagLst>
</file>

<file path=ppt/tags/tag380.xml><?xml version="1.0" encoding="utf-8"?>
<p:tagLst xmlns:p="http://schemas.openxmlformats.org/presentationml/2006/main">
  <p:tag name="AS_UNIQUEID" val="3773"/>
</p:tagLst>
</file>

<file path=ppt/tags/tag381.xml><?xml version="1.0" encoding="utf-8"?>
<p:tagLst xmlns:p="http://schemas.openxmlformats.org/presentationml/2006/main">
  <p:tag name="AS_UNIQUEID" val="3774"/>
  <p:tag name="KSO_WM_BEAUTIFY_FLAG" val=""/>
</p:tagLst>
</file>

<file path=ppt/tags/tag382.xml><?xml version="1.0" encoding="utf-8"?>
<p:tagLst xmlns:p="http://schemas.openxmlformats.org/presentationml/2006/main">
  <p:tag name="AS_UNIQUEID" val="3775"/>
</p:tagLst>
</file>

<file path=ppt/tags/tag383.xml><?xml version="1.0" encoding="utf-8"?>
<p:tagLst xmlns:p="http://schemas.openxmlformats.org/presentationml/2006/main">
  <p:tag name="AS_UNIQUEID" val="3776"/>
  <p:tag name="KSO_WM_BEAUTIFY_FLAG" val=""/>
</p:tagLst>
</file>

<file path=ppt/tags/tag384.xml><?xml version="1.0" encoding="utf-8"?>
<p:tagLst xmlns:p="http://schemas.openxmlformats.org/presentationml/2006/main">
  <p:tag name="AS_UNIQUEID" val="3777"/>
</p:tagLst>
</file>

<file path=ppt/tags/tag385.xml><?xml version="1.0" encoding="utf-8"?>
<p:tagLst xmlns:p="http://schemas.openxmlformats.org/presentationml/2006/main">
  <p:tag name="AS_UNIQUEID" val="3778"/>
  <p:tag name="KSO_WM_BEAUTIFY_FLAG" val=""/>
</p:tagLst>
</file>

<file path=ppt/tags/tag386.xml><?xml version="1.0" encoding="utf-8"?>
<p:tagLst xmlns:p="http://schemas.openxmlformats.org/presentationml/2006/main">
  <p:tag name="AS_UNIQUEID" val="3779"/>
  <p:tag name="KSO_WM_BEAUTIFY_FLAG" val=""/>
</p:tagLst>
</file>

<file path=ppt/tags/tag387.xml><?xml version="1.0" encoding="utf-8"?>
<p:tagLst xmlns:p="http://schemas.openxmlformats.org/presentationml/2006/main">
  <p:tag name="AS_UNIQUEID" val="3780"/>
</p:tagLst>
</file>

<file path=ppt/tags/tag388.xml><?xml version="1.0" encoding="utf-8"?>
<p:tagLst xmlns:p="http://schemas.openxmlformats.org/presentationml/2006/main">
  <p:tag name="AS_UNIQUEID" val="3781"/>
  <p:tag name="KSO_WM_BEAUTIFY_FLAG" val=""/>
  <p:tag name="KSO_WM_DIAGRAM_VIRTUALLY_FRAME" val="{&quot;height&quot;:420.84188976377953,&quot;left&quot;:0,&quot;top&quot;:119.15811023622048,&quot;width&quot;:960}"/>
</p:tagLst>
</file>

<file path=ppt/tags/tag389.xml><?xml version="1.0" encoding="utf-8"?>
<p:tagLst xmlns:p="http://schemas.openxmlformats.org/presentationml/2006/main">
  <p:tag name="AS_UNIQUEID" val="3782"/>
</p:tagLst>
</file>

<file path=ppt/tags/tag39.xml><?xml version="1.0" encoding="utf-8"?>
<p:tagLst xmlns:p="http://schemas.openxmlformats.org/presentationml/2006/main">
  <p:tag name="AS_UNIQUEID" val="3507"/>
</p:tagLst>
</file>

<file path=ppt/tags/tag390.xml><?xml version="1.0" encoding="utf-8"?>
<p:tagLst xmlns:p="http://schemas.openxmlformats.org/presentationml/2006/main">
  <p:tag name="AS_UNIQUEID" val="3783"/>
  <p:tag name="KSO_WM_BEAUTIFY_FLAG" val=""/>
</p:tagLst>
</file>

<file path=ppt/tags/tag391.xml><?xml version="1.0" encoding="utf-8"?>
<p:tagLst xmlns:p="http://schemas.openxmlformats.org/presentationml/2006/main">
  <p:tag name="AS_UNIQUEID" val="3784"/>
</p:tagLst>
</file>

<file path=ppt/tags/tag392.xml><?xml version="1.0" encoding="utf-8"?>
<p:tagLst xmlns:p="http://schemas.openxmlformats.org/presentationml/2006/main">
  <p:tag name="AS_UNIQUEID" val="3785"/>
</p:tagLst>
</file>

<file path=ppt/tags/tag393.xml><?xml version="1.0" encoding="utf-8"?>
<p:tagLst xmlns:p="http://schemas.openxmlformats.org/presentationml/2006/main">
  <p:tag name="AS_UNIQUEID" val="3786"/>
  <p:tag name="KSO_WM_BEAUTIFY_FLAG" val=""/>
</p:tagLst>
</file>

<file path=ppt/tags/tag394.xml><?xml version="1.0" encoding="utf-8"?>
<p:tagLst xmlns:p="http://schemas.openxmlformats.org/presentationml/2006/main">
  <p:tag name="AS_UNIQUEID" val="3787"/>
</p:tagLst>
</file>

<file path=ppt/tags/tag395.xml><?xml version="1.0" encoding="utf-8"?>
<p:tagLst xmlns:p="http://schemas.openxmlformats.org/presentationml/2006/main">
  <p:tag name="AS_UNIQUEID" val="3788"/>
</p:tagLst>
</file>

<file path=ppt/tags/tag396.xml><?xml version="1.0" encoding="utf-8"?>
<p:tagLst xmlns:p="http://schemas.openxmlformats.org/presentationml/2006/main">
  <p:tag name="AS_UNIQUEID" val="3789"/>
</p:tagLst>
</file>

<file path=ppt/tags/tag397.xml><?xml version="1.0" encoding="utf-8"?>
<p:tagLst xmlns:p="http://schemas.openxmlformats.org/presentationml/2006/main">
  <p:tag name="AS_UNIQUEID" val="3790"/>
</p:tagLst>
</file>

<file path=ppt/tags/tag398.xml><?xml version="1.0" encoding="utf-8"?>
<p:tagLst xmlns:p="http://schemas.openxmlformats.org/presentationml/2006/main">
  <p:tag name="AS_UNIQUEID" val="3791"/>
  <p:tag name="KSO_WM_BEAUTIFY_FLAG" val=""/>
</p:tagLst>
</file>

<file path=ppt/tags/tag399.xml><?xml version="1.0" encoding="utf-8"?>
<p:tagLst xmlns:p="http://schemas.openxmlformats.org/presentationml/2006/main">
  <p:tag name="AS_UNIQUEID" val="3792"/>
</p:tagLst>
</file>

<file path=ppt/tags/tag4.xml><?xml version="1.0" encoding="utf-8"?>
<p:tagLst xmlns:p="http://schemas.openxmlformats.org/presentationml/2006/main">
  <p:tag name="AS_UNIQUEID" val="3472"/>
</p:tagLst>
</file>

<file path=ppt/tags/tag40.xml><?xml version="1.0" encoding="utf-8"?>
<p:tagLst xmlns:p="http://schemas.openxmlformats.org/presentationml/2006/main">
  <p:tag name="AS_UNIQUEID" val="3508"/>
</p:tagLst>
</file>

<file path=ppt/tags/tag400.xml><?xml version="1.0" encoding="utf-8"?>
<p:tagLst xmlns:p="http://schemas.openxmlformats.org/presentationml/2006/main">
  <p:tag name="AS_UNIQUEID" val="3793"/>
  <p:tag name="KSO_WM_BEAUTIFY_FLAG" val=""/>
</p:tagLst>
</file>

<file path=ppt/tags/tag401.xml><?xml version="1.0" encoding="utf-8"?>
<p:tagLst xmlns:p="http://schemas.openxmlformats.org/presentationml/2006/main">
  <p:tag name="AS_UNIQUEID" val="3794"/>
</p:tagLst>
</file>

<file path=ppt/tags/tag402.xml><?xml version="1.0" encoding="utf-8"?>
<p:tagLst xmlns:p="http://schemas.openxmlformats.org/presentationml/2006/main">
  <p:tag name="AS_UNIQUEID" val="3795"/>
  <p:tag name="KSO_WM_BEAUTIFY_FLAG" val=""/>
</p:tagLst>
</file>

<file path=ppt/tags/tag403.xml><?xml version="1.0" encoding="utf-8"?>
<p:tagLst xmlns:p="http://schemas.openxmlformats.org/presentationml/2006/main">
  <p:tag name="AS_UNIQUEID" val="3796"/>
  <p:tag name="KSO_WM_BEAUTIFY_FLAG" val=""/>
</p:tagLst>
</file>

<file path=ppt/tags/tag404.xml><?xml version="1.0" encoding="utf-8"?>
<p:tagLst xmlns:p="http://schemas.openxmlformats.org/presentationml/2006/main">
  <p:tag name="AS_UNIQUEID" val="3797"/>
</p:tagLst>
</file>

<file path=ppt/tags/tag405.xml><?xml version="1.0" encoding="utf-8"?>
<p:tagLst xmlns:p="http://schemas.openxmlformats.org/presentationml/2006/main">
  <p:tag name="AS_UNIQUEID" val="3798"/>
  <p:tag name="KSO_WM_BEAUTIFY_FLAG" val=""/>
</p:tagLst>
</file>

<file path=ppt/tags/tag406.xml><?xml version="1.0" encoding="utf-8"?>
<p:tagLst xmlns:p="http://schemas.openxmlformats.org/presentationml/2006/main">
  <p:tag name="AS_UNIQUEID" val="3799"/>
  <p:tag name="KSO_WM_BEAUTIFY_FLAG" val=""/>
</p:tagLst>
</file>

<file path=ppt/tags/tag407.xml><?xml version="1.0" encoding="utf-8"?>
<p:tagLst xmlns:p="http://schemas.openxmlformats.org/presentationml/2006/main">
  <p:tag name="AS_UNIQUEID" val="3800"/>
  <p:tag name="KSO_WM_BEAUTIFY_FLAG" val=""/>
</p:tagLst>
</file>

<file path=ppt/tags/tag408.xml><?xml version="1.0" encoding="utf-8"?>
<p:tagLst xmlns:p="http://schemas.openxmlformats.org/presentationml/2006/main">
  <p:tag name="AS_UNIQUEID" val="3801"/>
</p:tagLst>
</file>

<file path=ppt/tags/tag409.xml><?xml version="1.0" encoding="utf-8"?>
<p:tagLst xmlns:p="http://schemas.openxmlformats.org/presentationml/2006/main">
  <p:tag name="AS_UNIQUEID" val="3137"/>
  <p:tag name="KSO_WM_BEAUTIFY_FLAG" val=""/>
</p:tagLst>
</file>

<file path=ppt/tags/tag41.xml><?xml version="1.0" encoding="utf-8"?>
<p:tagLst xmlns:p="http://schemas.openxmlformats.org/presentationml/2006/main">
  <p:tag name="AS_UNIQUEID" val="3509"/>
  <p:tag name="KSO_WM_DIAGRAM_VIRTUALLY_FRAME" val="{&quot;height&quot;:291.1,&quot;left&quot;:47.590629921259826,&quot;top&quot;:100.6,&quot;width&quot;:124.5522047244096}"/>
</p:tagLst>
</file>

<file path=ppt/tags/tag410.xml><?xml version="1.0" encoding="utf-8"?>
<p:tagLst xmlns:p="http://schemas.openxmlformats.org/presentationml/2006/main">
  <p:tag name="AS_UNIQUEID" val="3138"/>
  <p:tag name="KSO_WM_BEAUTIFY_FLAG" val=""/>
</p:tagLst>
</file>

<file path=ppt/tags/tag411.xml><?xml version="1.0" encoding="utf-8"?>
<p:tagLst xmlns:p="http://schemas.openxmlformats.org/presentationml/2006/main">
  <p:tag name="AS_UNIQUEID" val="3139"/>
  <p:tag name="KSO_WM_BEAUTIFY_FLAG" val=""/>
</p:tagLst>
</file>

<file path=ppt/tags/tag412.xml><?xml version="1.0" encoding="utf-8"?>
<p:tagLst xmlns:p="http://schemas.openxmlformats.org/presentationml/2006/main">
  <p:tag name="AS_UNIQUEID" val="3140"/>
  <p:tag name="KSO_WM_BEAUTIFY_FLAG" val=""/>
</p:tagLst>
</file>

<file path=ppt/tags/tag413.xml><?xml version="1.0" encoding="utf-8"?>
<p:tagLst xmlns:p="http://schemas.openxmlformats.org/presentationml/2006/main">
  <p:tag name="AS_UNIQUEID" val="3141"/>
  <p:tag name="KSO_WM_BEAUTIFY_FLAG" val=""/>
</p:tagLst>
</file>

<file path=ppt/tags/tag414.xml><?xml version="1.0" encoding="utf-8"?>
<p:tagLst xmlns:p="http://schemas.openxmlformats.org/presentationml/2006/main">
  <p:tag name="AS_UNIQUEID" val="3142"/>
  <p:tag name="KSO_WM_BEAUTIFY_FLAG" val=""/>
</p:tagLst>
</file>

<file path=ppt/tags/tag415.xml><?xml version="1.0" encoding="utf-8"?>
<p:tagLst xmlns:p="http://schemas.openxmlformats.org/presentationml/2006/main">
  <p:tag name="AS_UNIQUEID" val="3143"/>
  <p:tag name="KSO_WM_BEAUTIFY_FLAG" val=""/>
</p:tagLst>
</file>

<file path=ppt/tags/tag416.xml><?xml version="1.0" encoding="utf-8"?>
<p:tagLst xmlns:p="http://schemas.openxmlformats.org/presentationml/2006/main">
  <p:tag name="AS_UNIQUEID" val="3144"/>
  <p:tag name="KSO_WM_BEAUTIFY_FLAG" val=""/>
</p:tagLst>
</file>

<file path=ppt/tags/tag417.xml><?xml version="1.0" encoding="utf-8"?>
<p:tagLst xmlns:p="http://schemas.openxmlformats.org/presentationml/2006/main">
  <p:tag name="AS_UNIQUEID" val="3145"/>
  <p:tag name="KSO_WM_BEAUTIFY_FLAG" val=""/>
</p:tagLst>
</file>

<file path=ppt/tags/tag418.xml><?xml version="1.0" encoding="utf-8"?>
<p:tagLst xmlns:p="http://schemas.openxmlformats.org/presentationml/2006/main">
  <p:tag name="AS_UNIQUEID" val="3146"/>
  <p:tag name="KSO_WM_BEAUTIFY_FLAG" val=""/>
</p:tagLst>
</file>

<file path=ppt/tags/tag419.xml><?xml version="1.0" encoding="utf-8"?>
<p:tagLst xmlns:p="http://schemas.openxmlformats.org/presentationml/2006/main">
  <p:tag name="AS_UNIQUEID" val="3147"/>
  <p:tag name="KSO_WM_BEAUTIFY_FLAG" val=""/>
</p:tagLst>
</file>

<file path=ppt/tags/tag42.xml><?xml version="1.0" encoding="utf-8"?>
<p:tagLst xmlns:p="http://schemas.openxmlformats.org/presentationml/2006/main">
  <p:tag name="AS_UNIQUEID" val="3510"/>
  <p:tag name="KSO_WM_DIAGRAM_VIRTUALLY_FRAME" val="{&quot;height&quot;:291.1,&quot;left&quot;:47.590629921259826,&quot;top&quot;:100.6,&quot;width&quot;:124.5522047244096}"/>
</p:tagLst>
</file>

<file path=ppt/tags/tag420.xml><?xml version="1.0" encoding="utf-8"?>
<p:tagLst xmlns:p="http://schemas.openxmlformats.org/presentationml/2006/main">
  <p:tag name="AS_UNIQUEID" val="3148"/>
  <p:tag name="KSO_WM_BEAUTIFY_FLAG" val=""/>
</p:tagLst>
</file>

<file path=ppt/tags/tag421.xml><?xml version="1.0" encoding="utf-8"?>
<p:tagLst xmlns:p="http://schemas.openxmlformats.org/presentationml/2006/main">
  <p:tag name="AS_UNIQUEID" val="3149"/>
  <p:tag name="KSO_WM_BEAUTIFY_FLAG" val=""/>
</p:tagLst>
</file>

<file path=ppt/tags/tag422.xml><?xml version="1.0" encoding="utf-8"?>
<p:tagLst xmlns:p="http://schemas.openxmlformats.org/presentationml/2006/main">
  <p:tag name="AS_UNIQUEID" val="3150"/>
  <p:tag name="KSO_WM_BEAUTIFY_FLAG" val=""/>
</p:tagLst>
</file>

<file path=ppt/tags/tag423.xml><?xml version="1.0" encoding="utf-8"?>
<p:tagLst xmlns:p="http://schemas.openxmlformats.org/presentationml/2006/main">
  <p:tag name="AS_UNIQUEID" val="3151"/>
  <p:tag name="KSO_WM_BEAUTIFY_FLAG" val=""/>
</p:tagLst>
</file>

<file path=ppt/tags/tag424.xml><?xml version="1.0" encoding="utf-8"?>
<p:tagLst xmlns:p="http://schemas.openxmlformats.org/presentationml/2006/main">
  <p:tag name="AS_UNIQUEID" val="3152"/>
  <p:tag name="KSO_WM_BEAUTIFY_FLAG" val=""/>
</p:tagLst>
</file>

<file path=ppt/tags/tag425.xml><?xml version="1.0" encoding="utf-8"?>
<p:tagLst xmlns:p="http://schemas.openxmlformats.org/presentationml/2006/main">
  <p:tag name="AS_UNIQUEID" val="3153"/>
  <p:tag name="KSO_WM_BEAUTIFY_FLAG" val=""/>
</p:tagLst>
</file>

<file path=ppt/tags/tag426.xml><?xml version="1.0" encoding="utf-8"?>
<p:tagLst xmlns:p="http://schemas.openxmlformats.org/presentationml/2006/main">
  <p:tag name="AS_UNIQUEID" val="3154"/>
  <p:tag name="KSO_WM_BEAUTIFY_FLAG" val=""/>
</p:tagLst>
</file>

<file path=ppt/tags/tag427.xml><?xml version="1.0" encoding="utf-8"?>
<p:tagLst xmlns:p="http://schemas.openxmlformats.org/presentationml/2006/main">
  <p:tag name="AS_UNIQUEID" val="3155"/>
  <p:tag name="KSO_WM_BEAUTIFY_FLAG" val=""/>
</p:tagLst>
</file>

<file path=ppt/tags/tag428.xml><?xml version="1.0" encoding="utf-8"?>
<p:tagLst xmlns:p="http://schemas.openxmlformats.org/presentationml/2006/main">
  <p:tag name="AS_UNIQUEID" val="3156"/>
  <p:tag name="KSO_WM_BEAUTIFY_FLAG" val=""/>
</p:tagLst>
</file>

<file path=ppt/tags/tag429.xml><?xml version="1.0" encoding="utf-8"?>
<p:tagLst xmlns:p="http://schemas.openxmlformats.org/presentationml/2006/main">
  <p:tag name="AS_UNIQUEID" val="3157"/>
  <p:tag name="KSO_WM_BEAUTIFY_FLAG" val=""/>
</p:tagLst>
</file>

<file path=ppt/tags/tag43.xml><?xml version="1.0" encoding="utf-8"?>
<p:tagLst xmlns:p="http://schemas.openxmlformats.org/presentationml/2006/main">
  <p:tag name="AS_UNIQUEID" val="3511"/>
</p:tagLst>
</file>

<file path=ppt/tags/tag430.xml><?xml version="1.0" encoding="utf-8"?>
<p:tagLst xmlns:p="http://schemas.openxmlformats.org/presentationml/2006/main">
  <p:tag name="AS_UNIQUEID" val="3158"/>
  <p:tag name="KSO_WM_BEAUTIFY_FLAG" val=""/>
</p:tagLst>
</file>

<file path=ppt/tags/tag431.xml><?xml version="1.0" encoding="utf-8"?>
<p:tagLst xmlns:p="http://schemas.openxmlformats.org/presentationml/2006/main">
  <p:tag name="AS_UNIQUEID" val="3159"/>
  <p:tag name="KSO_WM_BEAUTIFY_FLAG" val=""/>
</p:tagLst>
</file>

<file path=ppt/tags/tag432.xml><?xml version="1.0" encoding="utf-8"?>
<p:tagLst xmlns:p="http://schemas.openxmlformats.org/presentationml/2006/main">
  <p:tag name="AS_UNIQUEID" val="3160"/>
  <p:tag name="KSO_WM_BEAUTIFY_FLAG" val=""/>
</p:tagLst>
</file>

<file path=ppt/tags/tag433.xml><?xml version="1.0" encoding="utf-8"?>
<p:tagLst xmlns:p="http://schemas.openxmlformats.org/presentationml/2006/main">
  <p:tag name="AS_UNIQUEID" val="3161"/>
  <p:tag name="KSO_WM_BEAUTIFY_FLAG" val=""/>
</p:tagLst>
</file>

<file path=ppt/tags/tag434.xml><?xml version="1.0" encoding="utf-8"?>
<p:tagLst xmlns:p="http://schemas.openxmlformats.org/presentationml/2006/main">
  <p:tag name="AS_UNIQUEID" val="3162"/>
  <p:tag name="KSO_WM_BEAUTIFY_FLAG" val=""/>
</p:tagLst>
</file>

<file path=ppt/tags/tag435.xml><?xml version="1.0" encoding="utf-8"?>
<p:tagLst xmlns:p="http://schemas.openxmlformats.org/presentationml/2006/main">
  <p:tag name="AS_UNIQUEID" val="3163"/>
  <p:tag name="KSO_WM_BEAUTIFY_FLAG" val=""/>
</p:tagLst>
</file>

<file path=ppt/tags/tag436.xml><?xml version="1.0" encoding="utf-8"?>
<p:tagLst xmlns:p="http://schemas.openxmlformats.org/presentationml/2006/main">
  <p:tag name="AS_UNIQUEID" val="3164"/>
  <p:tag name="KSO_WM_BEAUTIFY_FLAG" val=""/>
</p:tagLst>
</file>

<file path=ppt/tags/tag437.xml><?xml version="1.0" encoding="utf-8"?>
<p:tagLst xmlns:p="http://schemas.openxmlformats.org/presentationml/2006/main">
  <p:tag name="AS_UNIQUEID" val="3165"/>
  <p:tag name="KSO_WM_BEAUTIFY_FLAG" val=""/>
</p:tagLst>
</file>

<file path=ppt/tags/tag438.xml><?xml version="1.0" encoding="utf-8"?>
<p:tagLst xmlns:p="http://schemas.openxmlformats.org/presentationml/2006/main">
  <p:tag name="AS_UNIQUEID" val="3802"/>
</p:tagLst>
</file>

<file path=ppt/tags/tag439.xml><?xml version="1.0" encoding="utf-8"?>
<p:tagLst xmlns:p="http://schemas.openxmlformats.org/presentationml/2006/main">
  <p:tag name="AS_UNIQUEID" val="3803"/>
  <p:tag name="KSO_WM_BEAUTIFY_FLAG" val=""/>
</p:tagLst>
</file>

<file path=ppt/tags/tag44.xml><?xml version="1.0" encoding="utf-8"?>
<p:tagLst xmlns:p="http://schemas.openxmlformats.org/presentationml/2006/main">
  <p:tag name="AS_UNIQUEID" val="3512"/>
  <p:tag name="KSO_WM_BEAUTIFY_FLAG" val=""/>
</p:tagLst>
</file>

<file path=ppt/tags/tag440.xml><?xml version="1.0" encoding="utf-8"?>
<p:tagLst xmlns:p="http://schemas.openxmlformats.org/presentationml/2006/main">
  <p:tag name="AS_UNIQUEID" val="3804"/>
</p:tagLst>
</file>

<file path=ppt/tags/tag441.xml><?xml version="1.0" encoding="utf-8"?>
<p:tagLst xmlns:p="http://schemas.openxmlformats.org/presentationml/2006/main">
  <p:tag name="AS_UNIQUEID" val="3805"/>
</p:tagLst>
</file>

<file path=ppt/tags/tag442.xml><?xml version="1.0" encoding="utf-8"?>
<p:tagLst xmlns:p="http://schemas.openxmlformats.org/presentationml/2006/main">
  <p:tag name="AS_UNIQUEID" val="3806"/>
</p:tagLst>
</file>

<file path=ppt/tags/tag443.xml><?xml version="1.0" encoding="utf-8"?>
<p:tagLst xmlns:p="http://schemas.openxmlformats.org/presentationml/2006/main">
  <p:tag name="AS_UNIQUEID" val="3807"/>
</p:tagLst>
</file>

<file path=ppt/tags/tag444.xml><?xml version="1.0" encoding="utf-8"?>
<p:tagLst xmlns:p="http://schemas.openxmlformats.org/presentationml/2006/main">
  <p:tag name="AS_UNIQUEID" val="3808"/>
</p:tagLst>
</file>

<file path=ppt/tags/tag445.xml><?xml version="1.0" encoding="utf-8"?>
<p:tagLst xmlns:p="http://schemas.openxmlformats.org/presentationml/2006/main">
  <p:tag name="AS_UNIQUEID" val="3809"/>
  <p:tag name="KSO_WM_BEAUTIFY_FLAG" val=""/>
</p:tagLst>
</file>

<file path=ppt/tags/tag446.xml><?xml version="1.0" encoding="utf-8"?>
<p:tagLst xmlns:p="http://schemas.openxmlformats.org/presentationml/2006/main">
  <p:tag name="AS_UNIQUEID" val="3810"/>
</p:tagLst>
</file>

<file path=ppt/tags/tag447.xml><?xml version="1.0" encoding="utf-8"?>
<p:tagLst xmlns:p="http://schemas.openxmlformats.org/presentationml/2006/main">
  <p:tag name="AS_UNIQUEID" val="3811"/>
  <p:tag name="KSO_WM_BEAUTIFY_FLAG" val=""/>
</p:tagLst>
</file>

<file path=ppt/tags/tag448.xml><?xml version="1.0" encoding="utf-8"?>
<p:tagLst xmlns:p="http://schemas.openxmlformats.org/presentationml/2006/main">
  <p:tag name="AS_UNIQUEID" val="3812"/>
</p:tagLst>
</file>

<file path=ppt/tags/tag449.xml><?xml version="1.0" encoding="utf-8"?>
<p:tagLst xmlns:p="http://schemas.openxmlformats.org/presentationml/2006/main">
  <p:tag name="AS_UNIQUEID" val="3813"/>
  <p:tag name="KSO_WM_BEAUTIFY_FLAG" val=""/>
</p:tagLst>
</file>

<file path=ppt/tags/tag45.xml><?xml version="1.0" encoding="utf-8"?>
<p:tagLst xmlns:p="http://schemas.openxmlformats.org/presentationml/2006/main">
  <p:tag name="AS_UNIQUEID" val="3513"/>
</p:tagLst>
</file>

<file path=ppt/tags/tag450.xml><?xml version="1.0" encoding="utf-8"?>
<p:tagLst xmlns:p="http://schemas.openxmlformats.org/presentationml/2006/main">
  <p:tag name="AS_UNIQUEID" val="3814"/>
  <p:tag name="KSO_WM_BEAUTIFY_FLAG" val=""/>
</p:tagLst>
</file>

<file path=ppt/tags/tag451.xml><?xml version="1.0" encoding="utf-8"?>
<p:tagLst xmlns:p="http://schemas.openxmlformats.org/presentationml/2006/main">
  <p:tag name="AS_UNIQUEID" val="3815"/>
</p:tagLst>
</file>

<file path=ppt/tags/tag452.xml><?xml version="1.0" encoding="utf-8"?>
<p:tagLst xmlns:p="http://schemas.openxmlformats.org/presentationml/2006/main">
  <p:tag name="AS_UNIQUEID" val="3816"/>
  <p:tag name="KSO_WM_BEAUTIFY_FLAG" val=""/>
</p:tagLst>
</file>

<file path=ppt/tags/tag453.xml><?xml version="1.0" encoding="utf-8"?>
<p:tagLst xmlns:p="http://schemas.openxmlformats.org/presentationml/2006/main">
  <p:tag name="AS_UNIQUEID" val="3817"/>
  <p:tag name="KSO_WM_BEAUTIFY_FLAG" val=""/>
</p:tagLst>
</file>

<file path=ppt/tags/tag454.xml><?xml version="1.0" encoding="utf-8"?>
<p:tagLst xmlns:p="http://schemas.openxmlformats.org/presentationml/2006/main">
  <p:tag name="AS_UNIQUEID" val="3818"/>
  <p:tag name="KSO_WM_BEAUTIFY_FLAG" val=""/>
</p:tagLst>
</file>

<file path=ppt/tags/tag455.xml><?xml version="1.0" encoding="utf-8"?>
<p:tagLst xmlns:p="http://schemas.openxmlformats.org/presentationml/2006/main">
  <p:tag name="AS_UNIQUEID" val="3819"/>
</p:tagLst>
</file>

<file path=ppt/tags/tag456.xml><?xml version="1.0" encoding="utf-8"?>
<p:tagLst xmlns:p="http://schemas.openxmlformats.org/presentationml/2006/main">
  <p:tag name="AS_UNIQUEID" val="3137"/>
  <p:tag name="KSO_WM_BEAUTIFY_FLAG" val=""/>
</p:tagLst>
</file>

<file path=ppt/tags/tag457.xml><?xml version="1.0" encoding="utf-8"?>
<p:tagLst xmlns:p="http://schemas.openxmlformats.org/presentationml/2006/main">
  <p:tag name="AS_UNIQUEID" val="3138"/>
  <p:tag name="KSO_WM_BEAUTIFY_FLAG" val=""/>
</p:tagLst>
</file>

<file path=ppt/tags/tag458.xml><?xml version="1.0" encoding="utf-8"?>
<p:tagLst xmlns:p="http://schemas.openxmlformats.org/presentationml/2006/main">
  <p:tag name="AS_UNIQUEID" val="3139"/>
  <p:tag name="KSO_WM_BEAUTIFY_FLAG" val=""/>
</p:tagLst>
</file>

<file path=ppt/tags/tag459.xml><?xml version="1.0" encoding="utf-8"?>
<p:tagLst xmlns:p="http://schemas.openxmlformats.org/presentationml/2006/main">
  <p:tag name="AS_UNIQUEID" val="3140"/>
  <p:tag name="KSO_WM_BEAUTIFY_FLAG" val=""/>
</p:tagLst>
</file>

<file path=ppt/tags/tag46.xml><?xml version="1.0" encoding="utf-8"?>
<p:tagLst xmlns:p="http://schemas.openxmlformats.org/presentationml/2006/main">
  <p:tag name="AS_UNIQUEID" val="3514"/>
  <p:tag name="KSO_WM_BEAUTIFY_FLAG" val=""/>
</p:tagLst>
</file>

<file path=ppt/tags/tag460.xml><?xml version="1.0" encoding="utf-8"?>
<p:tagLst xmlns:p="http://schemas.openxmlformats.org/presentationml/2006/main">
  <p:tag name="AS_UNIQUEID" val="3141"/>
  <p:tag name="KSO_WM_BEAUTIFY_FLAG" val=""/>
</p:tagLst>
</file>

<file path=ppt/tags/tag461.xml><?xml version="1.0" encoding="utf-8"?>
<p:tagLst xmlns:p="http://schemas.openxmlformats.org/presentationml/2006/main">
  <p:tag name="AS_UNIQUEID" val="3142"/>
  <p:tag name="KSO_WM_BEAUTIFY_FLAG" val=""/>
</p:tagLst>
</file>

<file path=ppt/tags/tag462.xml><?xml version="1.0" encoding="utf-8"?>
<p:tagLst xmlns:p="http://schemas.openxmlformats.org/presentationml/2006/main">
  <p:tag name="AS_UNIQUEID" val="3143"/>
  <p:tag name="KSO_WM_BEAUTIFY_FLAG" val=""/>
</p:tagLst>
</file>

<file path=ppt/tags/tag463.xml><?xml version="1.0" encoding="utf-8"?>
<p:tagLst xmlns:p="http://schemas.openxmlformats.org/presentationml/2006/main">
  <p:tag name="AS_UNIQUEID" val="3144"/>
  <p:tag name="KSO_WM_BEAUTIFY_FLAG" val=""/>
</p:tagLst>
</file>

<file path=ppt/tags/tag464.xml><?xml version="1.0" encoding="utf-8"?>
<p:tagLst xmlns:p="http://schemas.openxmlformats.org/presentationml/2006/main">
  <p:tag name="AS_UNIQUEID" val="3145"/>
  <p:tag name="KSO_WM_BEAUTIFY_FLAG" val=""/>
</p:tagLst>
</file>

<file path=ppt/tags/tag465.xml><?xml version="1.0" encoding="utf-8"?>
<p:tagLst xmlns:p="http://schemas.openxmlformats.org/presentationml/2006/main">
  <p:tag name="AS_UNIQUEID" val="3146"/>
  <p:tag name="KSO_WM_BEAUTIFY_FLAG" val=""/>
</p:tagLst>
</file>

<file path=ppt/tags/tag466.xml><?xml version="1.0" encoding="utf-8"?>
<p:tagLst xmlns:p="http://schemas.openxmlformats.org/presentationml/2006/main">
  <p:tag name="AS_UNIQUEID" val="3147"/>
  <p:tag name="KSO_WM_BEAUTIFY_FLAG" val=""/>
</p:tagLst>
</file>

<file path=ppt/tags/tag467.xml><?xml version="1.0" encoding="utf-8"?>
<p:tagLst xmlns:p="http://schemas.openxmlformats.org/presentationml/2006/main">
  <p:tag name="AS_UNIQUEID" val="3148"/>
  <p:tag name="KSO_WM_BEAUTIFY_FLAG" val=""/>
</p:tagLst>
</file>

<file path=ppt/tags/tag468.xml><?xml version="1.0" encoding="utf-8"?>
<p:tagLst xmlns:p="http://schemas.openxmlformats.org/presentationml/2006/main">
  <p:tag name="AS_UNIQUEID" val="3149"/>
  <p:tag name="KSO_WM_BEAUTIFY_FLAG" val=""/>
</p:tagLst>
</file>

<file path=ppt/tags/tag469.xml><?xml version="1.0" encoding="utf-8"?>
<p:tagLst xmlns:p="http://schemas.openxmlformats.org/presentationml/2006/main">
  <p:tag name="AS_UNIQUEID" val="3150"/>
  <p:tag name="KSO_WM_BEAUTIFY_FLAG" val=""/>
</p:tagLst>
</file>

<file path=ppt/tags/tag47.xml><?xml version="1.0" encoding="utf-8"?>
<p:tagLst xmlns:p="http://schemas.openxmlformats.org/presentationml/2006/main">
  <p:tag name="AS_UNIQUEID" val="3515"/>
  <p:tag name="KSO_WM_BEAUTIFY_FLAG" val=""/>
</p:tagLst>
</file>

<file path=ppt/tags/tag470.xml><?xml version="1.0" encoding="utf-8"?>
<p:tagLst xmlns:p="http://schemas.openxmlformats.org/presentationml/2006/main">
  <p:tag name="AS_UNIQUEID" val="3151"/>
  <p:tag name="KSO_WM_BEAUTIFY_FLAG" val=""/>
</p:tagLst>
</file>

<file path=ppt/tags/tag471.xml><?xml version="1.0" encoding="utf-8"?>
<p:tagLst xmlns:p="http://schemas.openxmlformats.org/presentationml/2006/main">
  <p:tag name="AS_UNIQUEID" val="3152"/>
  <p:tag name="KSO_WM_BEAUTIFY_FLAG" val=""/>
</p:tagLst>
</file>

<file path=ppt/tags/tag472.xml><?xml version="1.0" encoding="utf-8"?>
<p:tagLst xmlns:p="http://schemas.openxmlformats.org/presentationml/2006/main">
  <p:tag name="AS_UNIQUEID" val="3153"/>
  <p:tag name="KSO_WM_BEAUTIFY_FLAG" val=""/>
</p:tagLst>
</file>

<file path=ppt/tags/tag473.xml><?xml version="1.0" encoding="utf-8"?>
<p:tagLst xmlns:p="http://schemas.openxmlformats.org/presentationml/2006/main">
  <p:tag name="AS_UNIQUEID" val="3154"/>
  <p:tag name="KSO_WM_BEAUTIFY_FLAG" val=""/>
</p:tagLst>
</file>

<file path=ppt/tags/tag474.xml><?xml version="1.0" encoding="utf-8"?>
<p:tagLst xmlns:p="http://schemas.openxmlformats.org/presentationml/2006/main">
  <p:tag name="AS_UNIQUEID" val="3155"/>
  <p:tag name="KSO_WM_BEAUTIFY_FLAG" val=""/>
</p:tagLst>
</file>

<file path=ppt/tags/tag475.xml><?xml version="1.0" encoding="utf-8"?>
<p:tagLst xmlns:p="http://schemas.openxmlformats.org/presentationml/2006/main">
  <p:tag name="AS_UNIQUEID" val="3156"/>
  <p:tag name="KSO_WM_BEAUTIFY_FLAG" val=""/>
</p:tagLst>
</file>

<file path=ppt/tags/tag476.xml><?xml version="1.0" encoding="utf-8"?>
<p:tagLst xmlns:p="http://schemas.openxmlformats.org/presentationml/2006/main">
  <p:tag name="AS_UNIQUEID" val="3157"/>
  <p:tag name="KSO_WM_BEAUTIFY_FLAG" val=""/>
</p:tagLst>
</file>

<file path=ppt/tags/tag477.xml><?xml version="1.0" encoding="utf-8"?>
<p:tagLst xmlns:p="http://schemas.openxmlformats.org/presentationml/2006/main">
  <p:tag name="AS_UNIQUEID" val="3158"/>
  <p:tag name="KSO_WM_BEAUTIFY_FLAG" val=""/>
</p:tagLst>
</file>

<file path=ppt/tags/tag478.xml><?xml version="1.0" encoding="utf-8"?>
<p:tagLst xmlns:p="http://schemas.openxmlformats.org/presentationml/2006/main">
  <p:tag name="AS_UNIQUEID" val="3159"/>
  <p:tag name="KSO_WM_BEAUTIFY_FLAG" val=""/>
</p:tagLst>
</file>

<file path=ppt/tags/tag479.xml><?xml version="1.0" encoding="utf-8"?>
<p:tagLst xmlns:p="http://schemas.openxmlformats.org/presentationml/2006/main">
  <p:tag name="AS_UNIQUEID" val="3160"/>
  <p:tag name="KSO_WM_BEAUTIFY_FLAG" val=""/>
</p:tagLst>
</file>

<file path=ppt/tags/tag48.xml><?xml version="1.0" encoding="utf-8"?>
<p:tagLst xmlns:p="http://schemas.openxmlformats.org/presentationml/2006/main">
  <p:tag name="AS_UNIQUEID" val="3516"/>
</p:tagLst>
</file>

<file path=ppt/tags/tag480.xml><?xml version="1.0" encoding="utf-8"?>
<p:tagLst xmlns:p="http://schemas.openxmlformats.org/presentationml/2006/main">
  <p:tag name="AS_UNIQUEID" val="3161"/>
  <p:tag name="KSO_WM_BEAUTIFY_FLAG" val=""/>
</p:tagLst>
</file>

<file path=ppt/tags/tag481.xml><?xml version="1.0" encoding="utf-8"?>
<p:tagLst xmlns:p="http://schemas.openxmlformats.org/presentationml/2006/main">
  <p:tag name="AS_UNIQUEID" val="3162"/>
  <p:tag name="KSO_WM_BEAUTIFY_FLAG" val=""/>
</p:tagLst>
</file>

<file path=ppt/tags/tag482.xml><?xml version="1.0" encoding="utf-8"?>
<p:tagLst xmlns:p="http://schemas.openxmlformats.org/presentationml/2006/main">
  <p:tag name="AS_UNIQUEID" val="3163"/>
  <p:tag name="KSO_WM_BEAUTIFY_FLAG" val=""/>
</p:tagLst>
</file>

<file path=ppt/tags/tag483.xml><?xml version="1.0" encoding="utf-8"?>
<p:tagLst xmlns:p="http://schemas.openxmlformats.org/presentationml/2006/main">
  <p:tag name="AS_UNIQUEID" val="3164"/>
  <p:tag name="KSO_WM_BEAUTIFY_FLAG" val=""/>
</p:tagLst>
</file>

<file path=ppt/tags/tag484.xml><?xml version="1.0" encoding="utf-8"?>
<p:tagLst xmlns:p="http://schemas.openxmlformats.org/presentationml/2006/main">
  <p:tag name="AS_UNIQUEID" val="3165"/>
  <p:tag name="KSO_WM_BEAUTIFY_FLAG" val=""/>
</p:tagLst>
</file>

<file path=ppt/tags/tag485.xml><?xml version="1.0" encoding="utf-8"?>
<p:tagLst xmlns:p="http://schemas.openxmlformats.org/presentationml/2006/main">
  <p:tag name="AS_UNIQUEID" val="3820"/>
</p:tagLst>
</file>

<file path=ppt/tags/tag486.xml><?xml version="1.0" encoding="utf-8"?>
<p:tagLst xmlns:p="http://schemas.openxmlformats.org/presentationml/2006/main">
  <p:tag name="AS_UNIQUEID" val="3198"/>
</p:tagLst>
</file>

<file path=ppt/tags/tag487.xml><?xml version="1.0" encoding="utf-8"?>
<p:tagLst xmlns:p="http://schemas.openxmlformats.org/presentationml/2006/main">
  <p:tag name="AS_UNIQUEID" val="3821"/>
</p:tagLst>
</file>

<file path=ppt/tags/tag488.xml><?xml version="1.0" encoding="utf-8"?>
<p:tagLst xmlns:p="http://schemas.openxmlformats.org/presentationml/2006/main">
  <p:tag name="AS_UNIQUEID" val="3822"/>
</p:tagLst>
</file>

<file path=ppt/tags/tag489.xml><?xml version="1.0" encoding="utf-8"?>
<p:tagLst xmlns:p="http://schemas.openxmlformats.org/presentationml/2006/main">
  <p:tag name="AS_UNIQUEID" val="3823"/>
</p:tagLst>
</file>

<file path=ppt/tags/tag49.xml><?xml version="1.0" encoding="utf-8"?>
<p:tagLst xmlns:p="http://schemas.openxmlformats.org/presentationml/2006/main">
  <p:tag name="AS_UNIQUEID" val="3517"/>
</p:tagLst>
</file>

<file path=ppt/tags/tag490.xml><?xml version="1.0" encoding="utf-8"?>
<p:tagLst xmlns:p="http://schemas.openxmlformats.org/presentationml/2006/main">
  <p:tag name="AS_UNIQUEID" val="3824"/>
</p:tagLst>
</file>

<file path=ppt/tags/tag491.xml><?xml version="1.0" encoding="utf-8"?>
<p:tagLst xmlns:p="http://schemas.openxmlformats.org/presentationml/2006/main">
  <p:tag name="AS_UNIQUEID" val="3825"/>
  <p:tag name="KSO_WM_BEAUTIFY_FLAG" val=""/>
</p:tagLst>
</file>

<file path=ppt/tags/tag492.xml><?xml version="1.0" encoding="utf-8"?>
<p:tagLst xmlns:p="http://schemas.openxmlformats.org/presentationml/2006/main">
  <p:tag name="AS_UNIQUEID" val="3826"/>
</p:tagLst>
</file>

<file path=ppt/tags/tag493.xml><?xml version="1.0" encoding="utf-8"?>
<p:tagLst xmlns:p="http://schemas.openxmlformats.org/presentationml/2006/main">
  <p:tag name="AS_UNIQUEID" val="3827"/>
  <p:tag name="KSO_WM_BEAUTIFY_FLAG" val=""/>
</p:tagLst>
</file>

<file path=ppt/tags/tag494.xml><?xml version="1.0" encoding="utf-8"?>
<p:tagLst xmlns:p="http://schemas.openxmlformats.org/presentationml/2006/main">
  <p:tag name="AS_UNIQUEID" val="3828"/>
</p:tagLst>
</file>

<file path=ppt/tags/tag495.xml><?xml version="1.0" encoding="utf-8"?>
<p:tagLst xmlns:p="http://schemas.openxmlformats.org/presentationml/2006/main">
  <p:tag name="AS_UNIQUEID" val="3829"/>
  <p:tag name="KSO_WM_BEAUTIFY_FLAG" val=""/>
</p:tagLst>
</file>

<file path=ppt/tags/tag496.xml><?xml version="1.0" encoding="utf-8"?>
<p:tagLst xmlns:p="http://schemas.openxmlformats.org/presentationml/2006/main">
  <p:tag name="AS_UNIQUEID" val="3830"/>
  <p:tag name="KSO_WM_BEAUTIFY_FLAG" val=""/>
</p:tagLst>
</file>

<file path=ppt/tags/tag497.xml><?xml version="1.0" encoding="utf-8"?>
<p:tagLst xmlns:p="http://schemas.openxmlformats.org/presentationml/2006/main">
  <p:tag name="AS_UNIQUEID" val="3831"/>
</p:tagLst>
</file>

<file path=ppt/tags/tag498.xml><?xml version="1.0" encoding="utf-8"?>
<p:tagLst xmlns:p="http://schemas.openxmlformats.org/presentationml/2006/main">
  <p:tag name="AS_UNIQUEID" val="3832"/>
  <p:tag name="KSO_WM_BEAUTIFY_FLAG" val=""/>
</p:tagLst>
</file>

<file path=ppt/tags/tag499.xml><?xml version="1.0" encoding="utf-8"?>
<p:tagLst xmlns:p="http://schemas.openxmlformats.org/presentationml/2006/main">
  <p:tag name="AS_UNIQUEID" val="3833"/>
  <p:tag name="KSO_WM_BEAUTIFY_FLAG" val=""/>
</p:tagLst>
</file>

<file path=ppt/tags/tag5.xml><?xml version="1.0" encoding="utf-8"?>
<p:tagLst xmlns:p="http://schemas.openxmlformats.org/presentationml/2006/main">
  <p:tag name="AS_UNIQUEID" val="3473"/>
</p:tagLst>
</file>

<file path=ppt/tags/tag50.xml><?xml version="1.0" encoding="utf-8"?>
<p:tagLst xmlns:p="http://schemas.openxmlformats.org/presentationml/2006/main">
  <p:tag name="AS_UNIQUEID" val="3518"/>
  <p:tag name="KSO_WM_BEAUTIFY_FLAG" val=""/>
</p:tagLst>
</file>

<file path=ppt/tags/tag500.xml><?xml version="1.0" encoding="utf-8"?>
<p:tagLst xmlns:p="http://schemas.openxmlformats.org/presentationml/2006/main">
  <p:tag name="AS_UNIQUEID" val="3834"/>
  <p:tag name="KSO_WM_BEAUTIFY_FLAG" val=""/>
</p:tagLst>
</file>

<file path=ppt/tags/tag501.xml><?xml version="1.0" encoding="utf-8"?>
<p:tagLst xmlns:p="http://schemas.openxmlformats.org/presentationml/2006/main">
  <p:tag name="AS_UNIQUEID" val="3835"/>
</p:tagLst>
</file>

<file path=ppt/tags/tag502.xml><?xml version="1.0" encoding="utf-8"?>
<p:tagLst xmlns:p="http://schemas.openxmlformats.org/presentationml/2006/main">
  <p:tag name="AS_UNIQUEID" val="3137"/>
  <p:tag name="KSO_WM_BEAUTIFY_FLAG" val=""/>
</p:tagLst>
</file>

<file path=ppt/tags/tag503.xml><?xml version="1.0" encoding="utf-8"?>
<p:tagLst xmlns:p="http://schemas.openxmlformats.org/presentationml/2006/main">
  <p:tag name="AS_UNIQUEID" val="3138"/>
  <p:tag name="KSO_WM_BEAUTIFY_FLAG" val=""/>
</p:tagLst>
</file>

<file path=ppt/tags/tag504.xml><?xml version="1.0" encoding="utf-8"?>
<p:tagLst xmlns:p="http://schemas.openxmlformats.org/presentationml/2006/main">
  <p:tag name="AS_UNIQUEID" val="3139"/>
  <p:tag name="KSO_WM_BEAUTIFY_FLAG" val=""/>
</p:tagLst>
</file>

<file path=ppt/tags/tag505.xml><?xml version="1.0" encoding="utf-8"?>
<p:tagLst xmlns:p="http://schemas.openxmlformats.org/presentationml/2006/main">
  <p:tag name="AS_UNIQUEID" val="3140"/>
  <p:tag name="KSO_WM_BEAUTIFY_FLAG" val=""/>
</p:tagLst>
</file>

<file path=ppt/tags/tag506.xml><?xml version="1.0" encoding="utf-8"?>
<p:tagLst xmlns:p="http://schemas.openxmlformats.org/presentationml/2006/main">
  <p:tag name="AS_UNIQUEID" val="3141"/>
  <p:tag name="KSO_WM_BEAUTIFY_FLAG" val=""/>
</p:tagLst>
</file>

<file path=ppt/tags/tag507.xml><?xml version="1.0" encoding="utf-8"?>
<p:tagLst xmlns:p="http://schemas.openxmlformats.org/presentationml/2006/main">
  <p:tag name="AS_UNIQUEID" val="3142"/>
  <p:tag name="KSO_WM_BEAUTIFY_FLAG" val=""/>
</p:tagLst>
</file>

<file path=ppt/tags/tag508.xml><?xml version="1.0" encoding="utf-8"?>
<p:tagLst xmlns:p="http://schemas.openxmlformats.org/presentationml/2006/main">
  <p:tag name="AS_UNIQUEID" val="3143"/>
  <p:tag name="KSO_WM_BEAUTIFY_FLAG" val=""/>
</p:tagLst>
</file>

<file path=ppt/tags/tag509.xml><?xml version="1.0" encoding="utf-8"?>
<p:tagLst xmlns:p="http://schemas.openxmlformats.org/presentationml/2006/main">
  <p:tag name="AS_UNIQUEID" val="3144"/>
  <p:tag name="KSO_WM_BEAUTIFY_FLAG" val=""/>
</p:tagLst>
</file>

<file path=ppt/tags/tag51.xml><?xml version="1.0" encoding="utf-8"?>
<p:tagLst xmlns:p="http://schemas.openxmlformats.org/presentationml/2006/main">
  <p:tag name="AS_UNIQUEID" val="3519"/>
  <p:tag name="KSO_WM_BEAUTIFY_FLAG" val=""/>
</p:tagLst>
</file>

<file path=ppt/tags/tag510.xml><?xml version="1.0" encoding="utf-8"?>
<p:tagLst xmlns:p="http://schemas.openxmlformats.org/presentationml/2006/main">
  <p:tag name="AS_UNIQUEID" val="3145"/>
  <p:tag name="KSO_WM_BEAUTIFY_FLAG" val=""/>
</p:tagLst>
</file>

<file path=ppt/tags/tag511.xml><?xml version="1.0" encoding="utf-8"?>
<p:tagLst xmlns:p="http://schemas.openxmlformats.org/presentationml/2006/main">
  <p:tag name="AS_UNIQUEID" val="3146"/>
  <p:tag name="KSO_WM_BEAUTIFY_FLAG" val=""/>
</p:tagLst>
</file>

<file path=ppt/tags/tag512.xml><?xml version="1.0" encoding="utf-8"?>
<p:tagLst xmlns:p="http://schemas.openxmlformats.org/presentationml/2006/main">
  <p:tag name="AS_UNIQUEID" val="3147"/>
  <p:tag name="KSO_WM_BEAUTIFY_FLAG" val=""/>
</p:tagLst>
</file>

<file path=ppt/tags/tag513.xml><?xml version="1.0" encoding="utf-8"?>
<p:tagLst xmlns:p="http://schemas.openxmlformats.org/presentationml/2006/main">
  <p:tag name="AS_UNIQUEID" val="3148"/>
  <p:tag name="KSO_WM_BEAUTIFY_FLAG" val=""/>
</p:tagLst>
</file>

<file path=ppt/tags/tag514.xml><?xml version="1.0" encoding="utf-8"?>
<p:tagLst xmlns:p="http://schemas.openxmlformats.org/presentationml/2006/main">
  <p:tag name="AS_UNIQUEID" val="3149"/>
  <p:tag name="KSO_WM_BEAUTIFY_FLAG" val=""/>
</p:tagLst>
</file>

<file path=ppt/tags/tag515.xml><?xml version="1.0" encoding="utf-8"?>
<p:tagLst xmlns:p="http://schemas.openxmlformats.org/presentationml/2006/main">
  <p:tag name="AS_UNIQUEID" val="3150"/>
  <p:tag name="KSO_WM_BEAUTIFY_FLAG" val=""/>
</p:tagLst>
</file>

<file path=ppt/tags/tag516.xml><?xml version="1.0" encoding="utf-8"?>
<p:tagLst xmlns:p="http://schemas.openxmlformats.org/presentationml/2006/main">
  <p:tag name="AS_UNIQUEID" val="3151"/>
  <p:tag name="KSO_WM_BEAUTIFY_FLAG" val=""/>
</p:tagLst>
</file>

<file path=ppt/tags/tag517.xml><?xml version="1.0" encoding="utf-8"?>
<p:tagLst xmlns:p="http://schemas.openxmlformats.org/presentationml/2006/main">
  <p:tag name="AS_UNIQUEID" val="3152"/>
  <p:tag name="KSO_WM_BEAUTIFY_FLAG" val=""/>
</p:tagLst>
</file>

<file path=ppt/tags/tag518.xml><?xml version="1.0" encoding="utf-8"?>
<p:tagLst xmlns:p="http://schemas.openxmlformats.org/presentationml/2006/main">
  <p:tag name="AS_UNIQUEID" val="3153"/>
  <p:tag name="KSO_WM_BEAUTIFY_FLAG" val=""/>
</p:tagLst>
</file>

<file path=ppt/tags/tag519.xml><?xml version="1.0" encoding="utf-8"?>
<p:tagLst xmlns:p="http://schemas.openxmlformats.org/presentationml/2006/main">
  <p:tag name="AS_UNIQUEID" val="3154"/>
  <p:tag name="KSO_WM_BEAUTIFY_FLAG" val=""/>
</p:tagLst>
</file>

<file path=ppt/tags/tag52.xml><?xml version="1.0" encoding="utf-8"?>
<p:tagLst xmlns:p="http://schemas.openxmlformats.org/presentationml/2006/main">
  <p:tag name="AS_UNIQUEID" val="3520"/>
  <p:tag name="KSO_WM_BEAUTIFY_FLAG" val=""/>
</p:tagLst>
</file>

<file path=ppt/tags/tag520.xml><?xml version="1.0" encoding="utf-8"?>
<p:tagLst xmlns:p="http://schemas.openxmlformats.org/presentationml/2006/main">
  <p:tag name="AS_UNIQUEID" val="3155"/>
  <p:tag name="KSO_WM_BEAUTIFY_FLAG" val=""/>
</p:tagLst>
</file>

<file path=ppt/tags/tag521.xml><?xml version="1.0" encoding="utf-8"?>
<p:tagLst xmlns:p="http://schemas.openxmlformats.org/presentationml/2006/main">
  <p:tag name="AS_UNIQUEID" val="3156"/>
  <p:tag name="KSO_WM_BEAUTIFY_FLAG" val=""/>
</p:tagLst>
</file>

<file path=ppt/tags/tag522.xml><?xml version="1.0" encoding="utf-8"?>
<p:tagLst xmlns:p="http://schemas.openxmlformats.org/presentationml/2006/main">
  <p:tag name="AS_UNIQUEID" val="3157"/>
  <p:tag name="KSO_WM_BEAUTIFY_FLAG" val=""/>
</p:tagLst>
</file>

<file path=ppt/tags/tag523.xml><?xml version="1.0" encoding="utf-8"?>
<p:tagLst xmlns:p="http://schemas.openxmlformats.org/presentationml/2006/main">
  <p:tag name="AS_UNIQUEID" val="3158"/>
  <p:tag name="KSO_WM_BEAUTIFY_FLAG" val=""/>
</p:tagLst>
</file>

<file path=ppt/tags/tag524.xml><?xml version="1.0" encoding="utf-8"?>
<p:tagLst xmlns:p="http://schemas.openxmlformats.org/presentationml/2006/main">
  <p:tag name="AS_UNIQUEID" val="3159"/>
  <p:tag name="KSO_WM_BEAUTIFY_FLAG" val=""/>
</p:tagLst>
</file>

<file path=ppt/tags/tag525.xml><?xml version="1.0" encoding="utf-8"?>
<p:tagLst xmlns:p="http://schemas.openxmlformats.org/presentationml/2006/main">
  <p:tag name="AS_UNIQUEID" val="3160"/>
  <p:tag name="KSO_WM_BEAUTIFY_FLAG" val=""/>
</p:tagLst>
</file>

<file path=ppt/tags/tag526.xml><?xml version="1.0" encoding="utf-8"?>
<p:tagLst xmlns:p="http://schemas.openxmlformats.org/presentationml/2006/main">
  <p:tag name="AS_UNIQUEID" val="3161"/>
  <p:tag name="KSO_WM_BEAUTIFY_FLAG" val=""/>
</p:tagLst>
</file>

<file path=ppt/tags/tag527.xml><?xml version="1.0" encoding="utf-8"?>
<p:tagLst xmlns:p="http://schemas.openxmlformats.org/presentationml/2006/main">
  <p:tag name="AS_UNIQUEID" val="3162"/>
  <p:tag name="KSO_WM_BEAUTIFY_FLAG" val=""/>
</p:tagLst>
</file>

<file path=ppt/tags/tag528.xml><?xml version="1.0" encoding="utf-8"?>
<p:tagLst xmlns:p="http://schemas.openxmlformats.org/presentationml/2006/main">
  <p:tag name="AS_UNIQUEID" val="3163"/>
  <p:tag name="KSO_WM_BEAUTIFY_FLAG" val=""/>
</p:tagLst>
</file>

<file path=ppt/tags/tag529.xml><?xml version="1.0" encoding="utf-8"?>
<p:tagLst xmlns:p="http://schemas.openxmlformats.org/presentationml/2006/main">
  <p:tag name="AS_UNIQUEID" val="3164"/>
  <p:tag name="KSO_WM_BEAUTIFY_FLAG" val=""/>
</p:tagLst>
</file>

<file path=ppt/tags/tag53.xml><?xml version="1.0" encoding="utf-8"?>
<p:tagLst xmlns:p="http://schemas.openxmlformats.org/presentationml/2006/main">
  <p:tag name="AS_UNIQUEID" val="3521"/>
  <p:tag name="KSO_WM_BEAUTIFY_FLAG" val=""/>
</p:tagLst>
</file>

<file path=ppt/tags/tag530.xml><?xml version="1.0" encoding="utf-8"?>
<p:tagLst xmlns:p="http://schemas.openxmlformats.org/presentationml/2006/main">
  <p:tag name="AS_UNIQUEID" val="3165"/>
  <p:tag name="KSO_WM_BEAUTIFY_FLAG" val=""/>
</p:tagLst>
</file>

<file path=ppt/tags/tag531.xml><?xml version="1.0" encoding="utf-8"?>
<p:tagLst xmlns:p="http://schemas.openxmlformats.org/presentationml/2006/main">
  <p:tag name="AS_UNIQUEID" val="3836"/>
</p:tagLst>
</file>

<file path=ppt/tags/tag532.xml><?xml version="1.0" encoding="utf-8"?>
<p:tagLst xmlns:p="http://schemas.openxmlformats.org/presentationml/2006/main">
  <p:tag name="AS_UNIQUEID" val="3199"/>
</p:tagLst>
</file>

<file path=ppt/tags/tag533.xml><?xml version="1.0" encoding="utf-8"?>
<p:tagLst xmlns:p="http://schemas.openxmlformats.org/presentationml/2006/main">
  <p:tag name="AS_UNIQUEID" val="3200"/>
</p:tagLst>
</file>

<file path=ppt/tags/tag534.xml><?xml version="1.0" encoding="utf-8"?>
<p:tagLst xmlns:p="http://schemas.openxmlformats.org/presentationml/2006/main">
  <p:tag name="AS_UNIQUEID" val="3837"/>
</p:tagLst>
</file>

<file path=ppt/tags/tag535.xml><?xml version="1.0" encoding="utf-8"?>
<p:tagLst xmlns:p="http://schemas.openxmlformats.org/presentationml/2006/main">
  <p:tag name="AS_UNIQUEID" val="3838"/>
</p:tagLst>
</file>

<file path=ppt/tags/tag536.xml><?xml version="1.0" encoding="utf-8"?>
<p:tagLst xmlns:p="http://schemas.openxmlformats.org/presentationml/2006/main">
  <p:tag name="AS_UNIQUEID" val="3839"/>
</p:tagLst>
</file>

<file path=ppt/tags/tag537.xml><?xml version="1.0" encoding="utf-8"?>
<p:tagLst xmlns:p="http://schemas.openxmlformats.org/presentationml/2006/main">
  <p:tag name="AS_UNIQUEID" val="3840"/>
</p:tagLst>
</file>

<file path=ppt/tags/tag538.xml><?xml version="1.0" encoding="utf-8"?>
<p:tagLst xmlns:p="http://schemas.openxmlformats.org/presentationml/2006/main">
  <p:tag name="AS_UNIQUEID" val="3841"/>
  <p:tag name="KSO_WM_BEAUTIFY_FLAG" val=""/>
</p:tagLst>
</file>

<file path=ppt/tags/tag539.xml><?xml version="1.0" encoding="utf-8"?>
<p:tagLst xmlns:p="http://schemas.openxmlformats.org/presentationml/2006/main">
  <p:tag name="AS_UNIQUEID" val="3842"/>
</p:tagLst>
</file>

<file path=ppt/tags/tag54.xml><?xml version="1.0" encoding="utf-8"?>
<p:tagLst xmlns:p="http://schemas.openxmlformats.org/presentationml/2006/main">
  <p:tag name="AS_UNIQUEID" val="3522"/>
</p:tagLst>
</file>

<file path=ppt/tags/tag540.xml><?xml version="1.0" encoding="utf-8"?>
<p:tagLst xmlns:p="http://schemas.openxmlformats.org/presentationml/2006/main">
  <p:tag name="AS_UNIQUEID" val="3843"/>
  <p:tag name="KSO_WM_BEAUTIFY_FLAG" val=""/>
</p:tagLst>
</file>

<file path=ppt/tags/tag541.xml><?xml version="1.0" encoding="utf-8"?>
<p:tagLst xmlns:p="http://schemas.openxmlformats.org/presentationml/2006/main">
  <p:tag name="AS_UNIQUEID" val="3844"/>
</p:tagLst>
</file>

<file path=ppt/tags/tag542.xml><?xml version="1.0" encoding="utf-8"?>
<p:tagLst xmlns:p="http://schemas.openxmlformats.org/presentationml/2006/main">
  <p:tag name="AS_UNIQUEID" val="3845"/>
  <p:tag name="KSO_WM_BEAUTIFY_FLAG" val=""/>
</p:tagLst>
</file>

<file path=ppt/tags/tag543.xml><?xml version="1.0" encoding="utf-8"?>
<p:tagLst xmlns:p="http://schemas.openxmlformats.org/presentationml/2006/main">
  <p:tag name="AS_UNIQUEID" val="3846"/>
  <p:tag name="KSO_WM_BEAUTIFY_FLAG" val=""/>
</p:tagLst>
</file>

<file path=ppt/tags/tag544.xml><?xml version="1.0" encoding="utf-8"?>
<p:tagLst xmlns:p="http://schemas.openxmlformats.org/presentationml/2006/main">
  <p:tag name="AS_UNIQUEID" val="3847"/>
</p:tagLst>
</file>

<file path=ppt/tags/tag545.xml><?xml version="1.0" encoding="utf-8"?>
<p:tagLst xmlns:p="http://schemas.openxmlformats.org/presentationml/2006/main">
  <p:tag name="AS_UNIQUEID" val="3848"/>
  <p:tag name="KSO_WM_BEAUTIFY_FLAG" val=""/>
</p:tagLst>
</file>

<file path=ppt/tags/tag546.xml><?xml version="1.0" encoding="utf-8"?>
<p:tagLst xmlns:p="http://schemas.openxmlformats.org/presentationml/2006/main">
  <p:tag name="AS_UNIQUEID" val="3849"/>
  <p:tag name="KSO_WM_BEAUTIFY_FLAG" val=""/>
  <p:tag name="KSO_WM_DIAGRAM_VIRTUALLY_FRAME" val="{&quot;height&quot;:361.528188976378,&quot;left&quot;:121,&quot;top&quot;:118.59480314960629,&quot;width&quot;:718}"/>
</p:tagLst>
</file>

<file path=ppt/tags/tag547.xml><?xml version="1.0" encoding="utf-8"?>
<p:tagLst xmlns:p="http://schemas.openxmlformats.org/presentationml/2006/main">
  <p:tag name="AS_UNIQUEID" val="3850"/>
  <p:tag name="KSO_WM_BEAUTIFY_FLAG" val=""/>
</p:tagLst>
</file>

<file path=ppt/tags/tag548.xml><?xml version="1.0" encoding="utf-8"?>
<p:tagLst xmlns:p="http://schemas.openxmlformats.org/presentationml/2006/main">
  <p:tag name="AS_UNIQUEID" val="3851"/>
</p:tagLst>
</file>

<file path=ppt/tags/tag549.xml><?xml version="1.0" encoding="utf-8"?>
<p:tagLst xmlns:p="http://schemas.openxmlformats.org/presentationml/2006/main">
  <p:tag name="AS_UNIQUEID" val="3852"/>
  <p:tag name="KSO_WM_DIAGRAM_VIRTUALLY_FRAME" val="{&quot;height&quot;:361.528188976378,&quot;left&quot;:121,&quot;top&quot;:118.59480314960629,&quot;width&quot;:718}"/>
</p:tagLst>
</file>

<file path=ppt/tags/tag55.xml><?xml version="1.0" encoding="utf-8"?>
<p:tagLst xmlns:p="http://schemas.openxmlformats.org/presentationml/2006/main">
  <p:tag name="AS_UNIQUEID" val="3523"/>
  <p:tag name="KSO_WM_BEAUTIFY_FLAG" val=""/>
</p:tagLst>
</file>

<file path=ppt/tags/tag550.xml><?xml version="1.0" encoding="utf-8"?>
<p:tagLst xmlns:p="http://schemas.openxmlformats.org/presentationml/2006/main">
  <p:tag name="AS_UNIQUEID" val="3853"/>
  <p:tag name="KSO_WM_BEAUTIFY_FLAG" val=""/>
  <p:tag name="KSO_WM_DIAGRAM_VIRTUALLY_FRAME" val="{&quot;height&quot;:361.528188976378,&quot;left&quot;:121,&quot;top&quot;:118.59480314960629,&quot;width&quot;:718}"/>
</p:tagLst>
</file>

<file path=ppt/tags/tag551.xml><?xml version="1.0" encoding="utf-8"?>
<p:tagLst xmlns:p="http://schemas.openxmlformats.org/presentationml/2006/main">
  <p:tag name="AS_UNIQUEID" val="3854"/>
  <p:tag name="KSO_WM_BEAUTIFY_FLAG" val=""/>
  <p:tag name="KSO_WM_DIAGRAM_VIRTUALLY_FRAME" val="{&quot;height&quot;:361.528188976378,&quot;left&quot;:121,&quot;top&quot;:118.59480314960629,&quot;width&quot;:718}"/>
</p:tagLst>
</file>

<file path=ppt/tags/tag552.xml><?xml version="1.0" encoding="utf-8"?>
<p:tagLst xmlns:p="http://schemas.openxmlformats.org/presentationml/2006/main">
  <p:tag name="AS_UNIQUEID" val="3855"/>
  <p:tag name="KSO_WM_BEAUTIFY_FLAG" val=""/>
  <p:tag name="KSO_WM_DIAGRAM_VIRTUALLY_FRAME" val="{&quot;height&quot;:361.528188976378,&quot;left&quot;:121,&quot;top&quot;:118.59480314960629,&quot;width&quot;:718}"/>
</p:tagLst>
</file>

<file path=ppt/tags/tag553.xml><?xml version="1.0" encoding="utf-8"?>
<p:tagLst xmlns:p="http://schemas.openxmlformats.org/presentationml/2006/main">
  <p:tag name="AS_UNIQUEID" val="136"/>
  <p:tag name="KSO_WM_BEAUTIFY_FLAG" val=""/>
</p:tagLst>
</file>

<file path=ppt/tags/tag554.xml><?xml version="1.0" encoding="utf-8"?>
<p:tagLst xmlns:p="http://schemas.openxmlformats.org/presentationml/2006/main">
  <p:tag name="AS_UNIQUEID" val="3856"/>
  <p:tag name="KSO_WM_BEAUTIFY_FLAG" val=""/>
</p:tagLst>
</file>

<file path=ppt/tags/tag555.xml><?xml version="1.0" encoding="utf-8"?>
<p:tagLst xmlns:p="http://schemas.openxmlformats.org/presentationml/2006/main">
  <p:tag name="AS_UNIQUEID" val="3857"/>
</p:tagLst>
</file>

<file path=ppt/tags/tag556.xml><?xml version="1.0" encoding="utf-8"?>
<p:tagLst xmlns:p="http://schemas.openxmlformats.org/presentationml/2006/main">
  <p:tag name="AS_UNIQUEID" val="3858"/>
  <p:tag name="KSO_WM_BEAUTIFY_FLAG" val=""/>
  <p:tag name="KSO_WM_DIAGRAM_VIRTUALLY_FRAME" val="{&quot;height&quot;:361.528188976378,&quot;left&quot;:121,&quot;top&quot;:118.59480314960629,&quot;width&quot;:718}"/>
</p:tagLst>
</file>

<file path=ppt/tags/tag557.xml><?xml version="1.0" encoding="utf-8"?>
<p:tagLst xmlns:p="http://schemas.openxmlformats.org/presentationml/2006/main">
  <p:tag name="AS_UNIQUEID" val="3859"/>
  <p:tag name="KSO_WM_BEAUTIFY_FLAG" val=""/>
</p:tagLst>
</file>

<file path=ppt/tags/tag558.xml><?xml version="1.0" encoding="utf-8"?>
<p:tagLst xmlns:p="http://schemas.openxmlformats.org/presentationml/2006/main">
  <p:tag name="AS_UNIQUEID" val="3860"/>
</p:tagLst>
</file>

<file path=ppt/tags/tag559.xml><?xml version="1.0" encoding="utf-8"?>
<p:tagLst xmlns:p="http://schemas.openxmlformats.org/presentationml/2006/main">
  <p:tag name="AS_UNIQUEID" val="3861"/>
</p:tagLst>
</file>

<file path=ppt/tags/tag56.xml><?xml version="1.0" encoding="utf-8"?>
<p:tagLst xmlns:p="http://schemas.openxmlformats.org/presentationml/2006/main">
  <p:tag name="AS_UNIQUEID" val="3524"/>
</p:tagLst>
</file>

<file path=ppt/tags/tag560.xml><?xml version="1.0" encoding="utf-8"?>
<p:tagLst xmlns:p="http://schemas.openxmlformats.org/presentationml/2006/main">
  <p:tag name="AS_UNIQUEID" val="3862"/>
</p:tagLst>
</file>

<file path=ppt/tags/tag561.xml><?xml version="1.0" encoding="utf-8"?>
<p:tagLst xmlns:p="http://schemas.openxmlformats.org/presentationml/2006/main">
  <p:tag name="AS_UNIQUEID" val="3863"/>
</p:tagLst>
</file>

<file path=ppt/tags/tag562.xml><?xml version="1.0" encoding="utf-8"?>
<p:tagLst xmlns:p="http://schemas.openxmlformats.org/presentationml/2006/main">
  <p:tag name="AS_UNIQUEID" val="3864"/>
  <p:tag name="KSO_WM_BEAUTIFY_FLAG" val=""/>
</p:tagLst>
</file>

<file path=ppt/tags/tag563.xml><?xml version="1.0" encoding="utf-8"?>
<p:tagLst xmlns:p="http://schemas.openxmlformats.org/presentationml/2006/main">
  <p:tag name="AS_UNIQUEID" val="3865"/>
</p:tagLst>
</file>

<file path=ppt/tags/tag564.xml><?xml version="1.0" encoding="utf-8"?>
<p:tagLst xmlns:p="http://schemas.openxmlformats.org/presentationml/2006/main">
  <p:tag name="AS_UNIQUEID" val="3866"/>
  <p:tag name="KSO_WM_BEAUTIFY_FLAG" val=""/>
</p:tagLst>
</file>

<file path=ppt/tags/tag565.xml><?xml version="1.0" encoding="utf-8"?>
<p:tagLst xmlns:p="http://schemas.openxmlformats.org/presentationml/2006/main">
  <p:tag name="AS_UNIQUEID" val="3867"/>
</p:tagLst>
</file>

<file path=ppt/tags/tag566.xml><?xml version="1.0" encoding="utf-8"?>
<p:tagLst xmlns:p="http://schemas.openxmlformats.org/presentationml/2006/main">
  <p:tag name="AS_UNIQUEID" val="3868"/>
  <p:tag name="KSO_WM_BEAUTIFY_FLAG" val=""/>
</p:tagLst>
</file>

<file path=ppt/tags/tag567.xml><?xml version="1.0" encoding="utf-8"?>
<p:tagLst xmlns:p="http://schemas.openxmlformats.org/presentationml/2006/main">
  <p:tag name="AS_UNIQUEID" val="3869"/>
  <p:tag name="KSO_WM_BEAUTIFY_FLAG" val=""/>
</p:tagLst>
</file>

<file path=ppt/tags/tag568.xml><?xml version="1.0" encoding="utf-8"?>
<p:tagLst xmlns:p="http://schemas.openxmlformats.org/presentationml/2006/main">
  <p:tag name="AS_UNIQUEID" val="3870"/>
</p:tagLst>
</file>

<file path=ppt/tags/tag569.xml><?xml version="1.0" encoding="utf-8"?>
<p:tagLst xmlns:p="http://schemas.openxmlformats.org/presentationml/2006/main">
  <p:tag name="AS_UNIQUEID" val="3871"/>
  <p:tag name="KSO_WM_BEAUTIFY_FLAG" val=""/>
</p:tagLst>
</file>

<file path=ppt/tags/tag57.xml><?xml version="1.0" encoding="utf-8"?>
<p:tagLst xmlns:p="http://schemas.openxmlformats.org/presentationml/2006/main">
  <p:tag name="AS_UNIQUEID" val="3525"/>
  <p:tag name="KSO_WM_BEAUTIFY_FLAG" val=""/>
</p:tagLst>
</file>

<file path=ppt/tags/tag570.xml><?xml version="1.0" encoding="utf-8"?>
<p:tagLst xmlns:p="http://schemas.openxmlformats.org/presentationml/2006/main">
  <p:tag name="AS_UNIQUEID" val="3872"/>
  <p:tag name="KSO_WM_BEAUTIFY_FLAG" val=""/>
  <p:tag name="KSO_WM_DIAGRAM_VIRTUALLY_FRAME" val="{&quot;height&quot;:361.528188976378,&quot;left&quot;:121,&quot;top&quot;:118.59480314960629,&quot;width&quot;:718}"/>
</p:tagLst>
</file>

<file path=ppt/tags/tag571.xml><?xml version="1.0" encoding="utf-8"?>
<p:tagLst xmlns:p="http://schemas.openxmlformats.org/presentationml/2006/main">
  <p:tag name="AS_UNIQUEID" val="3873"/>
  <p:tag name="KSO_WM_BEAUTIFY_FLAG" val=""/>
</p:tagLst>
</file>

<file path=ppt/tags/tag572.xml><?xml version="1.0" encoding="utf-8"?>
<p:tagLst xmlns:p="http://schemas.openxmlformats.org/presentationml/2006/main">
  <p:tag name="AS_UNIQUEID" val="3874"/>
</p:tagLst>
</file>

<file path=ppt/tags/tag573.xml><?xml version="1.0" encoding="utf-8"?>
<p:tagLst xmlns:p="http://schemas.openxmlformats.org/presentationml/2006/main">
  <p:tag name="AS_UNIQUEID" val="3875"/>
  <p:tag name="KSO_WM_DIAGRAM_VIRTUALLY_FRAME" val="{&quot;height&quot;:361.528188976378,&quot;left&quot;:121,&quot;top&quot;:118.59480314960629,&quot;width&quot;:718}"/>
</p:tagLst>
</file>

<file path=ppt/tags/tag574.xml><?xml version="1.0" encoding="utf-8"?>
<p:tagLst xmlns:p="http://schemas.openxmlformats.org/presentationml/2006/main">
  <p:tag name="AS_UNIQUEID" val="3876"/>
  <p:tag name="KSO_WM_BEAUTIFY_FLAG" val=""/>
  <p:tag name="KSO_WM_DIAGRAM_VIRTUALLY_FRAME" val="{&quot;height&quot;:361.528188976378,&quot;left&quot;:121,&quot;top&quot;:118.59480314960629,&quot;width&quot;:718}"/>
</p:tagLst>
</file>

<file path=ppt/tags/tag575.xml><?xml version="1.0" encoding="utf-8"?>
<p:tagLst xmlns:p="http://schemas.openxmlformats.org/presentationml/2006/main">
  <p:tag name="AS_UNIQUEID" val="3877"/>
  <p:tag name="KSO_WM_BEAUTIFY_FLAG" val=""/>
  <p:tag name="KSO_WM_DIAGRAM_VIRTUALLY_FRAME" val="{&quot;height&quot;:361.528188976378,&quot;left&quot;:121,&quot;top&quot;:118.59480314960629,&quot;width&quot;:718}"/>
</p:tagLst>
</file>

<file path=ppt/tags/tag576.xml><?xml version="1.0" encoding="utf-8"?>
<p:tagLst xmlns:p="http://schemas.openxmlformats.org/presentationml/2006/main">
  <p:tag name="AS_UNIQUEID" val="3878"/>
  <p:tag name="KSO_WM_BEAUTIFY_FLAG" val=""/>
  <p:tag name="KSO_WM_DIAGRAM_VIRTUALLY_FRAME" val="{&quot;height&quot;:361.528188976378,&quot;left&quot;:121,&quot;top&quot;:118.59480314960629,&quot;width&quot;:718}"/>
</p:tagLst>
</file>

<file path=ppt/tags/tag577.xml><?xml version="1.0" encoding="utf-8"?>
<p:tagLst xmlns:p="http://schemas.openxmlformats.org/presentationml/2006/main">
  <p:tag name="AS_UNIQUEID" val="136"/>
  <p:tag name="KSO_WM_BEAUTIFY_FLAG" val=""/>
</p:tagLst>
</file>

<file path=ppt/tags/tag578.xml><?xml version="1.0" encoding="utf-8"?>
<p:tagLst xmlns:p="http://schemas.openxmlformats.org/presentationml/2006/main">
  <p:tag name="AS_UNIQUEID" val="3134"/>
</p:tagLst>
</file>

<file path=ppt/tags/tag579.xml><?xml version="1.0" encoding="utf-8"?>
<p:tagLst xmlns:p="http://schemas.openxmlformats.org/presentationml/2006/main">
  <p:tag name="AS_UNIQUEID" val="3879"/>
</p:tagLst>
</file>

<file path=ppt/tags/tag58.xml><?xml version="1.0" encoding="utf-8"?>
<p:tagLst xmlns:p="http://schemas.openxmlformats.org/presentationml/2006/main">
  <p:tag name="AS_UNIQUEID" val="3526"/>
</p:tagLst>
</file>

<file path=ppt/tags/tag580.xml><?xml version="1.0" encoding="utf-8"?>
<p:tagLst xmlns:p="http://schemas.openxmlformats.org/presentationml/2006/main">
  <p:tag name="AS_UNIQUEID" val="3108"/>
  <p:tag name="KSO_WM_BEAUTIFY_FLAG" val=""/>
</p:tagLst>
</file>

<file path=ppt/tags/tag581.xml><?xml version="1.0" encoding="utf-8"?>
<p:tagLst xmlns:p="http://schemas.openxmlformats.org/presentationml/2006/main">
  <p:tag name="AS_UNIQUEID" val="3109"/>
  <p:tag name="KSO_WM_BEAUTIFY_FLAG" val=""/>
</p:tagLst>
</file>

<file path=ppt/tags/tag582.xml><?xml version="1.0" encoding="utf-8"?>
<p:tagLst xmlns:p="http://schemas.openxmlformats.org/presentationml/2006/main">
  <p:tag name="AS_UNIQUEID" val="3110"/>
  <p:tag name="KSO_WM_BEAUTIFY_FLAG" val=""/>
</p:tagLst>
</file>

<file path=ppt/tags/tag583.xml><?xml version="1.0" encoding="utf-8"?>
<p:tagLst xmlns:p="http://schemas.openxmlformats.org/presentationml/2006/main">
  <p:tag name="AS_UNIQUEID" val="3111"/>
  <p:tag name="KSO_WM_BEAUTIFY_FLAG" val=""/>
</p:tagLst>
</file>

<file path=ppt/tags/tag584.xml><?xml version="1.0" encoding="utf-8"?>
<p:tagLst xmlns:p="http://schemas.openxmlformats.org/presentationml/2006/main">
  <p:tag name="AS_UNIQUEID" val="3112"/>
  <p:tag name="KSO_WM_BEAUTIFY_FLAG" val=""/>
</p:tagLst>
</file>

<file path=ppt/tags/tag585.xml><?xml version="1.0" encoding="utf-8"?>
<p:tagLst xmlns:p="http://schemas.openxmlformats.org/presentationml/2006/main">
  <p:tag name="AS_UNIQUEID" val="3113"/>
  <p:tag name="KSO_WM_BEAUTIFY_FLAG" val=""/>
</p:tagLst>
</file>

<file path=ppt/tags/tag586.xml><?xml version="1.0" encoding="utf-8"?>
<p:tagLst xmlns:p="http://schemas.openxmlformats.org/presentationml/2006/main">
  <p:tag name="AS_UNIQUEID" val="3114"/>
  <p:tag name="KSO_WM_BEAUTIFY_FLAG" val=""/>
</p:tagLst>
</file>

<file path=ppt/tags/tag587.xml><?xml version="1.0" encoding="utf-8"?>
<p:tagLst xmlns:p="http://schemas.openxmlformats.org/presentationml/2006/main">
  <p:tag name="AS_UNIQUEID" val="3115"/>
  <p:tag name="KSO_WM_BEAUTIFY_FLAG" val=""/>
</p:tagLst>
</file>

<file path=ppt/tags/tag588.xml><?xml version="1.0" encoding="utf-8"?>
<p:tagLst xmlns:p="http://schemas.openxmlformats.org/presentationml/2006/main">
  <p:tag name="AS_UNIQUEID" val="3116"/>
  <p:tag name="KSO_WM_BEAUTIFY_FLAG" val=""/>
</p:tagLst>
</file>

<file path=ppt/tags/tag589.xml><?xml version="1.0" encoding="utf-8"?>
<p:tagLst xmlns:p="http://schemas.openxmlformats.org/presentationml/2006/main">
  <p:tag name="AS_UNIQUEID" val="3117"/>
  <p:tag name="KSO_WM_BEAUTIFY_FLAG" val=""/>
</p:tagLst>
</file>

<file path=ppt/tags/tag59.xml><?xml version="1.0" encoding="utf-8"?>
<p:tagLst xmlns:p="http://schemas.openxmlformats.org/presentationml/2006/main">
  <p:tag name="AS_UNIQUEID" val="3527"/>
  <p:tag name="KSO_WM_BEAUTIFY_FLAG" val=""/>
</p:tagLst>
</file>

<file path=ppt/tags/tag590.xml><?xml version="1.0" encoding="utf-8"?>
<p:tagLst xmlns:p="http://schemas.openxmlformats.org/presentationml/2006/main">
  <p:tag name="AS_UNIQUEID" val="3118"/>
  <p:tag name="KSO_WM_BEAUTIFY_FLAG" val=""/>
</p:tagLst>
</file>

<file path=ppt/tags/tag591.xml><?xml version="1.0" encoding="utf-8"?>
<p:tagLst xmlns:p="http://schemas.openxmlformats.org/presentationml/2006/main">
  <p:tag name="AS_UNIQUEID" val="3119"/>
  <p:tag name="KSO_WM_BEAUTIFY_FLAG" val=""/>
</p:tagLst>
</file>

<file path=ppt/tags/tag592.xml><?xml version="1.0" encoding="utf-8"?>
<p:tagLst xmlns:p="http://schemas.openxmlformats.org/presentationml/2006/main">
  <p:tag name="AS_UNIQUEID" val="3120"/>
  <p:tag name="KSO_WM_BEAUTIFY_FLAG" val=""/>
</p:tagLst>
</file>

<file path=ppt/tags/tag593.xml><?xml version="1.0" encoding="utf-8"?>
<p:tagLst xmlns:p="http://schemas.openxmlformats.org/presentationml/2006/main">
  <p:tag name="AS_UNIQUEID" val="3121"/>
  <p:tag name="KSO_WM_BEAUTIFY_FLAG" val=""/>
</p:tagLst>
</file>

<file path=ppt/tags/tag594.xml><?xml version="1.0" encoding="utf-8"?>
<p:tagLst xmlns:p="http://schemas.openxmlformats.org/presentationml/2006/main">
  <p:tag name="AS_UNIQUEID" val="3122"/>
  <p:tag name="KSO_WM_BEAUTIFY_FLAG" val=""/>
</p:tagLst>
</file>

<file path=ppt/tags/tag595.xml><?xml version="1.0" encoding="utf-8"?>
<p:tagLst xmlns:p="http://schemas.openxmlformats.org/presentationml/2006/main">
  <p:tag name="AS_UNIQUEID" val="3123"/>
  <p:tag name="KSO_WM_BEAUTIFY_FLAG" val=""/>
</p:tagLst>
</file>

<file path=ppt/tags/tag596.xml><?xml version="1.0" encoding="utf-8"?>
<p:tagLst xmlns:p="http://schemas.openxmlformats.org/presentationml/2006/main">
  <p:tag name="AS_UNIQUEID" val="3124"/>
  <p:tag name="KSO_WM_BEAUTIFY_FLAG" val=""/>
</p:tagLst>
</file>

<file path=ppt/tags/tag597.xml><?xml version="1.0" encoding="utf-8"?>
<p:tagLst xmlns:p="http://schemas.openxmlformats.org/presentationml/2006/main">
  <p:tag name="AS_UNIQUEID" val="3125"/>
  <p:tag name="KSO_WM_BEAUTIFY_FLAG" val=""/>
</p:tagLst>
</file>

<file path=ppt/tags/tag598.xml><?xml version="1.0" encoding="utf-8"?>
<p:tagLst xmlns:p="http://schemas.openxmlformats.org/presentationml/2006/main">
  <p:tag name="AS_UNIQUEID" val="3126"/>
  <p:tag name="KSO_WM_BEAUTIFY_FLAG" val=""/>
</p:tagLst>
</file>

<file path=ppt/tags/tag599.xml><?xml version="1.0" encoding="utf-8"?>
<p:tagLst xmlns:p="http://schemas.openxmlformats.org/presentationml/2006/main">
  <p:tag name="AS_UNIQUEID" val="3127"/>
  <p:tag name="KSO_WM_BEAUTIFY_FLAG" val=""/>
</p:tagLst>
</file>

<file path=ppt/tags/tag6.xml><?xml version="1.0" encoding="utf-8"?>
<p:tagLst xmlns:p="http://schemas.openxmlformats.org/presentationml/2006/main">
  <p:tag name="AS_UNIQUEID" val="3474"/>
</p:tagLst>
</file>

<file path=ppt/tags/tag60.xml><?xml version="1.0" encoding="utf-8"?>
<p:tagLst xmlns:p="http://schemas.openxmlformats.org/presentationml/2006/main">
  <p:tag name="AS_UNIQUEID" val="3528"/>
  <p:tag name="KSO_WM_BEAUTIFY_FLAG" val=""/>
</p:tagLst>
</file>

<file path=ppt/tags/tag600.xml><?xml version="1.0" encoding="utf-8"?>
<p:tagLst xmlns:p="http://schemas.openxmlformats.org/presentationml/2006/main">
  <p:tag name="AS_UNIQUEID" val="3128"/>
  <p:tag name="KSO_WM_BEAUTIFY_FLAG" val=""/>
</p:tagLst>
</file>

<file path=ppt/tags/tag601.xml><?xml version="1.0" encoding="utf-8"?>
<p:tagLst xmlns:p="http://schemas.openxmlformats.org/presentationml/2006/main">
  <p:tag name="AS_UNIQUEID" val="3129"/>
  <p:tag name="KSO_WM_BEAUTIFY_FLAG" val=""/>
</p:tagLst>
</file>

<file path=ppt/tags/tag602.xml><?xml version="1.0" encoding="utf-8"?>
<p:tagLst xmlns:p="http://schemas.openxmlformats.org/presentationml/2006/main">
  <p:tag name="AS_UNIQUEID" val="3130"/>
  <p:tag name="KSO_WM_BEAUTIFY_FLAG" val=""/>
</p:tagLst>
</file>

<file path=ppt/tags/tag603.xml><?xml version="1.0" encoding="utf-8"?>
<p:tagLst xmlns:p="http://schemas.openxmlformats.org/presentationml/2006/main">
  <p:tag name="AS_UNIQUEID" val="3131"/>
  <p:tag name="KSO_WM_BEAUTIFY_FLAG" val=""/>
</p:tagLst>
</file>

<file path=ppt/tags/tag604.xml><?xml version="1.0" encoding="utf-8"?>
<p:tagLst xmlns:p="http://schemas.openxmlformats.org/presentationml/2006/main">
  <p:tag name="AS_UNIQUEID" val="3132"/>
  <p:tag name="KSO_WM_BEAUTIFY_FLAG" val=""/>
</p:tagLst>
</file>

<file path=ppt/tags/tag605.xml><?xml version="1.0" encoding="utf-8"?>
<p:tagLst xmlns:p="http://schemas.openxmlformats.org/presentationml/2006/main">
  <p:tag name="AS_UNIQUEID" val="3133"/>
  <p:tag name="KSO_WM_BEAUTIFY_FLAG" val=""/>
</p:tagLst>
</file>

<file path=ppt/tags/tag606.xml><?xml version="1.0" encoding="utf-8"?>
<p:tagLst xmlns:p="http://schemas.openxmlformats.org/presentationml/2006/main">
  <p:tag name="AS_UNIQUEID" val="3880"/>
</p:tagLst>
</file>

<file path=ppt/tags/tag607.xml><?xml version="1.0" encoding="utf-8"?>
<p:tagLst xmlns:p="http://schemas.openxmlformats.org/presentationml/2006/main">
  <p:tag name="AS_UNIQUEID" val="3881"/>
  <p:tag name="KSO_WM_BEAUTIFY_FLAG" val=""/>
  <p:tag name="KSO_WM_DIAGRAM_VIRTUALLY_FRAME" val="{&quot;height&quot;:361.528188976378,&quot;left&quot;:121,&quot;top&quot;:118.59480314960629,&quot;width&quot;:718}"/>
</p:tagLst>
</file>

<file path=ppt/tags/tag608.xml><?xml version="1.0" encoding="utf-8"?>
<p:tagLst xmlns:p="http://schemas.openxmlformats.org/presentationml/2006/main">
  <p:tag name="AS_UNIQUEID" val="3135"/>
  <p:tag name="KSO_WM_BEAUTIFY_FLAG" val=""/>
</p:tagLst>
</file>

<file path=ppt/tags/tag609.xml><?xml version="1.0" encoding="utf-8"?>
<p:tagLst xmlns:p="http://schemas.openxmlformats.org/presentationml/2006/main">
  <p:tag name="AS_UNIQUEID" val="3882"/>
</p:tagLst>
</file>

<file path=ppt/tags/tag61.xml><?xml version="1.0" encoding="utf-8"?>
<p:tagLst xmlns:p="http://schemas.openxmlformats.org/presentationml/2006/main">
  <p:tag name="AS_UNIQUEID" val="3529"/>
</p:tagLst>
</file>

<file path=ppt/tags/tag610.xml><?xml version="1.0" encoding="utf-8"?>
<p:tagLst xmlns:p="http://schemas.openxmlformats.org/presentationml/2006/main">
  <p:tag name="AS_UNIQUEID" val="3883"/>
</p:tagLst>
</file>

<file path=ppt/tags/tag611.xml><?xml version="1.0" encoding="utf-8"?>
<p:tagLst xmlns:p="http://schemas.openxmlformats.org/presentationml/2006/main">
  <p:tag name="AS_UNIQUEID" val="3884"/>
</p:tagLst>
</file>

<file path=ppt/tags/tag612.xml><?xml version="1.0" encoding="utf-8"?>
<p:tagLst xmlns:p="http://schemas.openxmlformats.org/presentationml/2006/main">
  <p:tag name="AS_UNIQUEID" val="3885"/>
</p:tagLst>
</file>

<file path=ppt/tags/tag613.xml><?xml version="1.0" encoding="utf-8"?>
<p:tagLst xmlns:p="http://schemas.openxmlformats.org/presentationml/2006/main">
  <p:tag name="AS_UNIQUEID" val="3886"/>
  <p:tag name="KSO_WM_BEAUTIFY_FLAG" val=""/>
</p:tagLst>
</file>

<file path=ppt/tags/tag614.xml><?xml version="1.0" encoding="utf-8"?>
<p:tagLst xmlns:p="http://schemas.openxmlformats.org/presentationml/2006/main">
  <p:tag name="AS_UNIQUEID" val="3887"/>
</p:tagLst>
</file>

<file path=ppt/tags/tag615.xml><?xml version="1.0" encoding="utf-8"?>
<p:tagLst xmlns:p="http://schemas.openxmlformats.org/presentationml/2006/main">
  <p:tag name="AS_UNIQUEID" val="3888"/>
  <p:tag name="KSO_WM_BEAUTIFY_FLAG" val=""/>
</p:tagLst>
</file>

<file path=ppt/tags/tag616.xml><?xml version="1.0" encoding="utf-8"?>
<p:tagLst xmlns:p="http://schemas.openxmlformats.org/presentationml/2006/main">
  <p:tag name="AS_UNIQUEID" val="3889"/>
</p:tagLst>
</file>

<file path=ppt/tags/tag617.xml><?xml version="1.0" encoding="utf-8"?>
<p:tagLst xmlns:p="http://schemas.openxmlformats.org/presentationml/2006/main">
  <p:tag name="AS_UNIQUEID" val="3890"/>
  <p:tag name="KSO_WM_BEAUTIFY_FLAG" val=""/>
</p:tagLst>
</file>

<file path=ppt/tags/tag618.xml><?xml version="1.0" encoding="utf-8"?>
<p:tagLst xmlns:p="http://schemas.openxmlformats.org/presentationml/2006/main">
  <p:tag name="AS_UNIQUEID" val="3891"/>
  <p:tag name="KSO_WM_BEAUTIFY_FLAG" val=""/>
</p:tagLst>
</file>

<file path=ppt/tags/tag619.xml><?xml version="1.0" encoding="utf-8"?>
<p:tagLst xmlns:p="http://schemas.openxmlformats.org/presentationml/2006/main">
  <p:tag name="AS_UNIQUEID" val="3892"/>
</p:tagLst>
</file>

<file path=ppt/tags/tag62.xml><?xml version="1.0" encoding="utf-8"?>
<p:tagLst xmlns:p="http://schemas.openxmlformats.org/presentationml/2006/main">
  <p:tag name="AS_UNIQUEID" val="3530"/>
  <p:tag name="KSO_WM_BEAUTIFY_FLAG" val=""/>
</p:tagLst>
</file>

<file path=ppt/tags/tag620.xml><?xml version="1.0" encoding="utf-8"?>
<p:tagLst xmlns:p="http://schemas.openxmlformats.org/presentationml/2006/main">
  <p:tag name="AS_UNIQUEID" val="3893"/>
  <p:tag name="KSO_WM_BEAUTIFY_FLAG" val=""/>
  <p:tag name="KSO_WM_DIAGRAM_VIRTUALLY_FRAME" val="{&quot;height&quot;:420.84188976377953,&quot;left&quot;:0,&quot;top&quot;:119.15811023622048,&quot;width&quot;:960}"/>
</p:tagLst>
</file>

<file path=ppt/tags/tag621.xml><?xml version="1.0" encoding="utf-8"?>
<p:tagLst xmlns:p="http://schemas.openxmlformats.org/presentationml/2006/main">
  <p:tag name="AS_UNIQUEID" val="3894"/>
</p:tagLst>
</file>

<file path=ppt/tags/tag622.xml><?xml version="1.0" encoding="utf-8"?>
<p:tagLst xmlns:p="http://schemas.openxmlformats.org/presentationml/2006/main">
  <p:tag name="AS_UNIQUEID" val="3895"/>
  <p:tag name="KSO_WM_BEAUTIFY_FLAG" val=""/>
</p:tagLst>
</file>

<file path=ppt/tags/tag623.xml><?xml version="1.0" encoding="utf-8"?>
<p:tagLst xmlns:p="http://schemas.openxmlformats.org/presentationml/2006/main">
  <p:tag name="AS_UNIQUEID" val="3896"/>
</p:tagLst>
</file>

<file path=ppt/tags/tag624.xml><?xml version="1.0" encoding="utf-8"?>
<p:tagLst xmlns:p="http://schemas.openxmlformats.org/presentationml/2006/main">
  <p:tag name="AS_UNIQUEID" val="3897"/>
</p:tagLst>
</file>

<file path=ppt/tags/tag625.xml><?xml version="1.0" encoding="utf-8"?>
<p:tagLst xmlns:p="http://schemas.openxmlformats.org/presentationml/2006/main">
  <p:tag name="AS_UNIQUEID" val="3898"/>
  <p:tag name="KSO_WM_BEAUTIFY_FLAG" val=""/>
</p:tagLst>
</file>

<file path=ppt/tags/tag626.xml><?xml version="1.0" encoding="utf-8"?>
<p:tagLst xmlns:p="http://schemas.openxmlformats.org/presentationml/2006/main">
  <p:tag name="AS_UNIQUEID" val="3899"/>
</p:tagLst>
</file>

<file path=ppt/tags/tag627.xml><?xml version="1.0" encoding="utf-8"?>
<p:tagLst xmlns:p="http://schemas.openxmlformats.org/presentationml/2006/main">
  <p:tag name="AS_UNIQUEID" val="3900"/>
</p:tagLst>
</file>

<file path=ppt/tags/tag628.xml><?xml version="1.0" encoding="utf-8"?>
<p:tagLst xmlns:p="http://schemas.openxmlformats.org/presentationml/2006/main">
  <p:tag name="AS_UNIQUEID" val="3901"/>
</p:tagLst>
</file>

<file path=ppt/tags/tag629.xml><?xml version="1.0" encoding="utf-8"?>
<p:tagLst xmlns:p="http://schemas.openxmlformats.org/presentationml/2006/main">
  <p:tag name="AS_UNIQUEID" val="3902"/>
</p:tagLst>
</file>

<file path=ppt/tags/tag63.xml><?xml version="1.0" encoding="utf-8"?>
<p:tagLst xmlns:p="http://schemas.openxmlformats.org/presentationml/2006/main">
  <p:tag name="AS_UNIQUEID" val="3531"/>
  <p:tag name="KSO_WM_BEAUTIFY_FLAG" val=""/>
</p:tagLst>
</file>

<file path=ppt/tags/tag630.xml><?xml version="1.0" encoding="utf-8"?>
<p:tagLst xmlns:p="http://schemas.openxmlformats.org/presentationml/2006/main">
  <p:tag name="AS_UNIQUEID" val="3903"/>
  <p:tag name="KSO_WM_BEAUTIFY_FLAG" val=""/>
</p:tagLst>
</file>

<file path=ppt/tags/tag631.xml><?xml version="1.0" encoding="utf-8"?>
<p:tagLst xmlns:p="http://schemas.openxmlformats.org/presentationml/2006/main">
  <p:tag name="AS_UNIQUEID" val="3904"/>
</p:tagLst>
</file>

<file path=ppt/tags/tag632.xml><?xml version="1.0" encoding="utf-8"?>
<p:tagLst xmlns:p="http://schemas.openxmlformats.org/presentationml/2006/main">
  <p:tag name="AS_UNIQUEID" val="3905"/>
  <p:tag name="KSO_WM_BEAUTIFY_FLAG" val=""/>
</p:tagLst>
</file>

<file path=ppt/tags/tag633.xml><?xml version="1.0" encoding="utf-8"?>
<p:tagLst xmlns:p="http://schemas.openxmlformats.org/presentationml/2006/main">
  <p:tag name="AS_UNIQUEID" val="3906"/>
</p:tagLst>
</file>

<file path=ppt/tags/tag634.xml><?xml version="1.0" encoding="utf-8"?>
<p:tagLst xmlns:p="http://schemas.openxmlformats.org/presentationml/2006/main">
  <p:tag name="AS_UNIQUEID" val="3907"/>
  <p:tag name="KSO_WM_BEAUTIFY_FLAG" val=""/>
</p:tagLst>
</file>

<file path=ppt/tags/tag635.xml><?xml version="1.0" encoding="utf-8"?>
<p:tagLst xmlns:p="http://schemas.openxmlformats.org/presentationml/2006/main">
  <p:tag name="AS_UNIQUEID" val="3908"/>
  <p:tag name="KSO_WM_BEAUTIFY_FLAG" val=""/>
</p:tagLst>
</file>

<file path=ppt/tags/tag636.xml><?xml version="1.0" encoding="utf-8"?>
<p:tagLst xmlns:p="http://schemas.openxmlformats.org/presentationml/2006/main">
  <p:tag name="AS_UNIQUEID" val="3909"/>
</p:tagLst>
</file>

<file path=ppt/tags/tag637.xml><?xml version="1.0" encoding="utf-8"?>
<p:tagLst xmlns:p="http://schemas.openxmlformats.org/presentationml/2006/main">
  <p:tag name="AS_UNIQUEID" val="3910"/>
  <p:tag name="KSO_WM_BEAUTIFY_FLAG" val=""/>
</p:tagLst>
</file>

<file path=ppt/tags/tag638.xml><?xml version="1.0" encoding="utf-8"?>
<p:tagLst xmlns:p="http://schemas.openxmlformats.org/presentationml/2006/main">
  <p:tag name="AS_UNIQUEID" val="3911"/>
  <p:tag name="KSO_WM_BEAUTIFY_FLAG" val=""/>
  <p:tag name="KSO_WM_DIAGRAM_VIRTUALLY_FRAME" val="{&quot;height&quot;:361.528188976378,&quot;left&quot;:121,&quot;top&quot;:118.59480314960629,&quot;width&quot;:718}"/>
</p:tagLst>
</file>

<file path=ppt/tags/tag639.xml><?xml version="1.0" encoding="utf-8"?>
<p:tagLst xmlns:p="http://schemas.openxmlformats.org/presentationml/2006/main">
  <p:tag name="AS_UNIQUEID" val="3912"/>
  <p:tag name="KSO_WM_BEAUTIFY_FLAG" val=""/>
</p:tagLst>
</file>

<file path=ppt/tags/tag64.xml><?xml version="1.0" encoding="utf-8"?>
<p:tagLst xmlns:p="http://schemas.openxmlformats.org/presentationml/2006/main">
  <p:tag name="AS_UNIQUEID" val="3532"/>
  <p:tag name="KSO_WM_BEAUTIFY_FLAG" val=""/>
</p:tagLst>
</file>

<file path=ppt/tags/tag640.xml><?xml version="1.0" encoding="utf-8"?>
<p:tagLst xmlns:p="http://schemas.openxmlformats.org/presentationml/2006/main">
  <p:tag name="AS_UNIQUEID" val="3913"/>
</p:tagLst>
</file>

<file path=ppt/tags/tag641.xml><?xml version="1.0" encoding="utf-8"?>
<p:tagLst xmlns:p="http://schemas.openxmlformats.org/presentationml/2006/main">
  <p:tag name="AS_UNIQUEID" val="3914"/>
  <p:tag name="KSO_WM_DIAGRAM_VIRTUALLY_FRAME" val="{&quot;height&quot;:361.528188976378,&quot;left&quot;:121,&quot;top&quot;:118.59480314960629,&quot;width&quot;:718}"/>
</p:tagLst>
</file>

<file path=ppt/tags/tag642.xml><?xml version="1.0" encoding="utf-8"?>
<p:tagLst xmlns:p="http://schemas.openxmlformats.org/presentationml/2006/main">
  <p:tag name="AS_UNIQUEID" val="3915"/>
  <p:tag name="KSO_WM_BEAUTIFY_FLAG" val=""/>
  <p:tag name="KSO_WM_DIAGRAM_VIRTUALLY_FRAME" val="{&quot;height&quot;:361.528188976378,&quot;left&quot;:121,&quot;top&quot;:118.59480314960629,&quot;width&quot;:718}"/>
</p:tagLst>
</file>

<file path=ppt/tags/tag643.xml><?xml version="1.0" encoding="utf-8"?>
<p:tagLst xmlns:p="http://schemas.openxmlformats.org/presentationml/2006/main">
  <p:tag name="AS_UNIQUEID" val="3916"/>
  <p:tag name="KSO_WM_BEAUTIFY_FLAG" val=""/>
  <p:tag name="KSO_WM_DIAGRAM_VIRTUALLY_FRAME" val="{&quot;height&quot;:361.528188976378,&quot;left&quot;:121,&quot;top&quot;:118.59480314960629,&quot;width&quot;:718}"/>
</p:tagLst>
</file>

<file path=ppt/tags/tag644.xml><?xml version="1.0" encoding="utf-8"?>
<p:tagLst xmlns:p="http://schemas.openxmlformats.org/presentationml/2006/main">
  <p:tag name="AS_UNIQUEID" val="3917"/>
  <p:tag name="KSO_WM_BEAUTIFY_FLAG" val=""/>
  <p:tag name="KSO_WM_DIAGRAM_VIRTUALLY_FRAME" val="{&quot;height&quot;:361.528188976378,&quot;left&quot;:121,&quot;top&quot;:118.59480314960629,&quot;width&quot;:718}"/>
</p:tagLst>
</file>

<file path=ppt/tags/tag645.xml><?xml version="1.0" encoding="utf-8"?>
<p:tagLst xmlns:p="http://schemas.openxmlformats.org/presentationml/2006/main">
  <p:tag name="AS_UNIQUEID" val="136"/>
  <p:tag name="KSO_WM_BEAUTIFY_FLAG" val=""/>
</p:tagLst>
</file>

<file path=ppt/tags/tag646.xml><?xml version="1.0" encoding="utf-8"?>
<p:tagLst xmlns:p="http://schemas.openxmlformats.org/presentationml/2006/main">
  <p:tag name="AS_UNIQUEID" val="3918"/>
  <p:tag name="KSO_WM_BEAUTIFY_FLAG" val=""/>
</p:tagLst>
</file>

<file path=ppt/tags/tag647.xml><?xml version="1.0" encoding="utf-8"?>
<p:tagLst xmlns:p="http://schemas.openxmlformats.org/presentationml/2006/main">
  <p:tag name="AS_UNIQUEID" val="3919"/>
</p:tagLst>
</file>

<file path=ppt/tags/tag648.xml><?xml version="1.0" encoding="utf-8"?>
<p:tagLst xmlns:p="http://schemas.openxmlformats.org/presentationml/2006/main">
  <p:tag name="AS_UNIQUEID" val="3920"/>
</p:tagLst>
</file>

<file path=ppt/tags/tag649.xml><?xml version="1.0" encoding="utf-8"?>
<p:tagLst xmlns:p="http://schemas.openxmlformats.org/presentationml/2006/main">
  <p:tag name="AS_UNIQUEID" val="3921"/>
</p:tagLst>
</file>

<file path=ppt/tags/tag65.xml><?xml version="1.0" encoding="utf-8"?>
<p:tagLst xmlns:p="http://schemas.openxmlformats.org/presentationml/2006/main">
  <p:tag name="AS_UNIQUEID" val="3533"/>
</p:tagLst>
</file>

<file path=ppt/tags/tag650.xml><?xml version="1.0" encoding="utf-8"?>
<p:tagLst xmlns:p="http://schemas.openxmlformats.org/presentationml/2006/main">
  <p:tag name="AS_UNIQUEID" val="3922"/>
</p:tagLst>
</file>

<file path=ppt/tags/tag651.xml><?xml version="1.0" encoding="utf-8"?>
<p:tagLst xmlns:p="http://schemas.openxmlformats.org/presentationml/2006/main">
  <p:tag name="AS_UNIQUEID" val="3923"/>
  <p:tag name="KSO_WM_BEAUTIFY_FLAG" val=""/>
</p:tagLst>
</file>

<file path=ppt/tags/tag652.xml><?xml version="1.0" encoding="utf-8"?>
<p:tagLst xmlns:p="http://schemas.openxmlformats.org/presentationml/2006/main">
  <p:tag name="AS_UNIQUEID" val="3924"/>
</p:tagLst>
</file>

<file path=ppt/tags/tag653.xml><?xml version="1.0" encoding="utf-8"?>
<p:tagLst xmlns:p="http://schemas.openxmlformats.org/presentationml/2006/main">
  <p:tag name="AS_UNIQUEID" val="3925"/>
  <p:tag name="KSO_WM_BEAUTIFY_FLAG" val=""/>
</p:tagLst>
</file>

<file path=ppt/tags/tag654.xml><?xml version="1.0" encoding="utf-8"?>
<p:tagLst xmlns:p="http://schemas.openxmlformats.org/presentationml/2006/main">
  <p:tag name="AS_UNIQUEID" val="3926"/>
</p:tagLst>
</file>

<file path=ppt/tags/tag655.xml><?xml version="1.0" encoding="utf-8"?>
<p:tagLst xmlns:p="http://schemas.openxmlformats.org/presentationml/2006/main">
  <p:tag name="AS_UNIQUEID" val="3927"/>
  <p:tag name="KSO_WM_BEAUTIFY_FLAG" val=""/>
</p:tagLst>
</file>

<file path=ppt/tags/tag656.xml><?xml version="1.0" encoding="utf-8"?>
<p:tagLst xmlns:p="http://schemas.openxmlformats.org/presentationml/2006/main">
  <p:tag name="AS_UNIQUEID" val="3928"/>
  <p:tag name="KSO_WM_BEAUTIFY_FLAG" val=""/>
</p:tagLst>
</file>

<file path=ppt/tags/tag657.xml><?xml version="1.0" encoding="utf-8"?>
<p:tagLst xmlns:p="http://schemas.openxmlformats.org/presentationml/2006/main">
  <p:tag name="AS_UNIQUEID" val="3929"/>
</p:tagLst>
</file>

<file path=ppt/tags/tag658.xml><?xml version="1.0" encoding="utf-8"?>
<p:tagLst xmlns:p="http://schemas.openxmlformats.org/presentationml/2006/main">
  <p:tag name="AS_UNIQUEID" val="3930"/>
  <p:tag name="KSO_WM_BEAUTIFY_FLAG" val=""/>
</p:tagLst>
</file>

<file path=ppt/tags/tag659.xml><?xml version="1.0" encoding="utf-8"?>
<p:tagLst xmlns:p="http://schemas.openxmlformats.org/presentationml/2006/main">
  <p:tag name="AS_UNIQUEID" val="3931"/>
  <p:tag name="KSO_WM_BEAUTIFY_FLAG" val=""/>
</p:tagLst>
</file>

<file path=ppt/tags/tag66.xml><?xml version="1.0" encoding="utf-8"?>
<p:tagLst xmlns:p="http://schemas.openxmlformats.org/presentationml/2006/main">
  <p:tag name="AS_UNIQUEID" val="3534"/>
  <p:tag name="KSO_WM_BEAUTIFY_FLAG" val=""/>
</p:tagLst>
</file>

<file path=ppt/tags/tag660.xml><?xml version="1.0" encoding="utf-8"?>
<p:tagLst xmlns:p="http://schemas.openxmlformats.org/presentationml/2006/main">
  <p:tag name="AS_UNIQUEID" val="3932"/>
</p:tagLst>
</file>

<file path=ppt/tags/tag661.xml><?xml version="1.0" encoding="utf-8"?>
<p:tagLst xmlns:p="http://schemas.openxmlformats.org/presentationml/2006/main">
  <p:tag name="AS_UNIQUEID" val="3933"/>
  <p:tag name="KSO_WM_DIAGRAM_VIRTUALLY_FRAME" val="{&quot;height&quot;:361.528188976378,&quot;left&quot;:121,&quot;top&quot;:118.59480314960629,&quot;width&quot;:718}"/>
</p:tagLst>
</file>

<file path=ppt/tags/tag662.xml><?xml version="1.0" encoding="utf-8"?>
<p:tagLst xmlns:p="http://schemas.openxmlformats.org/presentationml/2006/main">
  <p:tag name="AS_UNIQUEID" val="3934"/>
  <p:tag name="KSO_WM_BEAUTIFY_FLAG" val=""/>
  <p:tag name="KSO_WM_DIAGRAM_VIRTUALLY_FRAME" val="{&quot;height&quot;:361.528188976378,&quot;left&quot;:121,&quot;top&quot;:118.59480314960629,&quot;width&quot;:718}"/>
</p:tagLst>
</file>

<file path=ppt/tags/tag663.xml><?xml version="1.0" encoding="utf-8"?>
<p:tagLst xmlns:p="http://schemas.openxmlformats.org/presentationml/2006/main">
  <p:tag name="AS_UNIQUEID" val="3935"/>
  <p:tag name="KSO_WM_BEAUTIFY_FLAG" val=""/>
  <p:tag name="KSO_WM_DIAGRAM_VIRTUALLY_FRAME" val="{&quot;height&quot;:361.528188976378,&quot;left&quot;:121,&quot;top&quot;:118.59480314960629,&quot;width&quot;:718}"/>
</p:tagLst>
</file>

<file path=ppt/tags/tag664.xml><?xml version="1.0" encoding="utf-8"?>
<p:tagLst xmlns:p="http://schemas.openxmlformats.org/presentationml/2006/main">
  <p:tag name="AS_UNIQUEID" val="3936"/>
  <p:tag name="KSO_WM_BEAUTIFY_FLAG" val=""/>
  <p:tag name="KSO_WM_DIAGRAM_VIRTUALLY_FRAME" val="{&quot;height&quot;:361.528188976378,&quot;left&quot;:121,&quot;top&quot;:118.59480314960629,&quot;width&quot;:718}"/>
</p:tagLst>
</file>

<file path=ppt/tags/tag665.xml><?xml version="1.0" encoding="utf-8"?>
<p:tagLst xmlns:p="http://schemas.openxmlformats.org/presentationml/2006/main">
  <p:tag name="AS_UNIQUEID" val="136"/>
  <p:tag name="KSO_WM_BEAUTIFY_FLAG" val=""/>
</p:tagLst>
</file>

<file path=ppt/tags/tag666.xml><?xml version="1.0" encoding="utf-8"?>
<p:tagLst xmlns:p="http://schemas.openxmlformats.org/presentationml/2006/main">
  <p:tag name="AS_UNIQUEID" val="3937"/>
  <p:tag name="KSO_WM_BEAUTIFY_FLAG" val=""/>
  <p:tag name="KSO_WM_DIAGRAM_VIRTUALLY_FRAME" val="{&quot;height&quot;:361.528188976378,&quot;left&quot;:121,&quot;top&quot;:118.59480314960629,&quot;width&quot;:718}"/>
</p:tagLst>
</file>

<file path=ppt/tags/tag667.xml><?xml version="1.0" encoding="utf-8"?>
<p:tagLst xmlns:p="http://schemas.openxmlformats.org/presentationml/2006/main">
  <p:tag name="AS_UNIQUEID" val="3938"/>
  <p:tag name="KSO_WM_BEAUTIFY_FLAG" val=""/>
</p:tagLst>
</file>

<file path=ppt/tags/tag668.xml><?xml version="1.0" encoding="utf-8"?>
<p:tagLst xmlns:p="http://schemas.openxmlformats.org/presentationml/2006/main">
  <p:tag name="AS_UNIQUEID" val="3939"/>
</p:tagLst>
</file>

<file path=ppt/tags/tag669.xml><?xml version="1.0" encoding="utf-8"?>
<p:tagLst xmlns:p="http://schemas.openxmlformats.org/presentationml/2006/main">
  <p:tag name="AS_UNIQUEID" val="3940"/>
</p:tagLst>
</file>

<file path=ppt/tags/tag67.xml><?xml version="1.0" encoding="utf-8"?>
<p:tagLst xmlns:p="http://schemas.openxmlformats.org/presentationml/2006/main">
  <p:tag name="AS_UNIQUEID" val="3535"/>
  <p:tag name="KSO_WM_BEAUTIFY_FLAG" val=""/>
</p:tagLst>
</file>

<file path=ppt/tags/tag670.xml><?xml version="1.0" encoding="utf-8"?>
<p:tagLst xmlns:p="http://schemas.openxmlformats.org/presentationml/2006/main">
  <p:tag name="AS_UNIQUEID" val="3941"/>
</p:tagLst>
</file>

<file path=ppt/tags/tag671.xml><?xml version="1.0" encoding="utf-8"?>
<p:tagLst xmlns:p="http://schemas.openxmlformats.org/presentationml/2006/main">
  <p:tag name="AS_UNIQUEID" val="3942"/>
</p:tagLst>
</file>

<file path=ppt/tags/tag672.xml><?xml version="1.0" encoding="utf-8"?>
<p:tagLst xmlns:p="http://schemas.openxmlformats.org/presentationml/2006/main">
  <p:tag name="AS_UNIQUEID" val="3943"/>
  <p:tag name="KSO_WM_BEAUTIFY_FLAG" val=""/>
</p:tagLst>
</file>

<file path=ppt/tags/tag673.xml><?xml version="1.0" encoding="utf-8"?>
<p:tagLst xmlns:p="http://schemas.openxmlformats.org/presentationml/2006/main">
  <p:tag name="AS_UNIQUEID" val="3944"/>
</p:tagLst>
</file>

<file path=ppt/tags/tag674.xml><?xml version="1.0" encoding="utf-8"?>
<p:tagLst xmlns:p="http://schemas.openxmlformats.org/presentationml/2006/main">
  <p:tag name="AS_UNIQUEID" val="3945"/>
  <p:tag name="KSO_WM_BEAUTIFY_FLAG" val=""/>
</p:tagLst>
</file>

<file path=ppt/tags/tag675.xml><?xml version="1.0" encoding="utf-8"?>
<p:tagLst xmlns:p="http://schemas.openxmlformats.org/presentationml/2006/main">
  <p:tag name="AS_UNIQUEID" val="3946"/>
</p:tagLst>
</file>

<file path=ppt/tags/tag676.xml><?xml version="1.0" encoding="utf-8"?>
<p:tagLst xmlns:p="http://schemas.openxmlformats.org/presentationml/2006/main">
  <p:tag name="AS_UNIQUEID" val="3947"/>
  <p:tag name="KSO_WM_BEAUTIFY_FLAG" val=""/>
</p:tagLst>
</file>

<file path=ppt/tags/tag677.xml><?xml version="1.0" encoding="utf-8"?>
<p:tagLst xmlns:p="http://schemas.openxmlformats.org/presentationml/2006/main">
  <p:tag name="AS_UNIQUEID" val="3948"/>
  <p:tag name="KSO_WM_BEAUTIFY_FLAG" val=""/>
</p:tagLst>
</file>

<file path=ppt/tags/tag678.xml><?xml version="1.0" encoding="utf-8"?>
<p:tagLst xmlns:p="http://schemas.openxmlformats.org/presentationml/2006/main">
  <p:tag name="AS_UNIQUEID" val="3949"/>
</p:tagLst>
</file>

<file path=ppt/tags/tag679.xml><?xml version="1.0" encoding="utf-8"?>
<p:tagLst xmlns:p="http://schemas.openxmlformats.org/presentationml/2006/main">
  <p:tag name="AS_UNIQUEID" val="3950"/>
  <p:tag name="KSO_WM_BEAUTIFY_FLAG" val=""/>
</p:tagLst>
</file>

<file path=ppt/tags/tag68.xml><?xml version="1.0" encoding="utf-8"?>
<p:tagLst xmlns:p="http://schemas.openxmlformats.org/presentationml/2006/main">
  <p:tag name="AS_UNIQUEID" val="3536"/>
</p:tagLst>
</file>

<file path=ppt/tags/tag680.xml><?xml version="1.0" encoding="utf-8"?>
<p:tagLst xmlns:p="http://schemas.openxmlformats.org/presentationml/2006/main">
  <p:tag name="AS_UNIQUEID" val="3951"/>
  <p:tag name="KSO_WM_BEAUTIFY_FLAG" val=""/>
</p:tagLst>
</file>

<file path=ppt/tags/tag681.xml><?xml version="1.0" encoding="utf-8"?>
<p:tagLst xmlns:p="http://schemas.openxmlformats.org/presentationml/2006/main">
  <p:tag name="AS_UNIQUEID" val="3952"/>
</p:tagLst>
</file>

<file path=ppt/tags/tag682.xml><?xml version="1.0" encoding="utf-8"?>
<p:tagLst xmlns:p="http://schemas.openxmlformats.org/presentationml/2006/main">
  <p:tag name="AS_UNIQUEID" val="3953"/>
  <p:tag name="KSO_WM_DIAGRAM_VIRTUALLY_FRAME" val="{&quot;height&quot;:361.528188976378,&quot;left&quot;:121,&quot;top&quot;:118.59480314960629,&quot;width&quot;:718}"/>
</p:tagLst>
</file>

<file path=ppt/tags/tag683.xml><?xml version="1.0" encoding="utf-8"?>
<p:tagLst xmlns:p="http://schemas.openxmlformats.org/presentationml/2006/main">
  <p:tag name="AS_UNIQUEID" val="3954"/>
  <p:tag name="KSO_WM_BEAUTIFY_FLAG" val=""/>
  <p:tag name="KSO_WM_DIAGRAM_VIRTUALLY_FRAME" val="{&quot;height&quot;:361.528188976378,&quot;left&quot;:121,&quot;top&quot;:118.59480314960629,&quot;width&quot;:718}"/>
</p:tagLst>
</file>

<file path=ppt/tags/tag684.xml><?xml version="1.0" encoding="utf-8"?>
<p:tagLst xmlns:p="http://schemas.openxmlformats.org/presentationml/2006/main">
  <p:tag name="AS_UNIQUEID" val="3955"/>
  <p:tag name="KSO_WM_BEAUTIFY_FLAG" val=""/>
  <p:tag name="KSO_WM_DIAGRAM_VIRTUALLY_FRAME" val="{&quot;height&quot;:361.528188976378,&quot;left&quot;:121,&quot;top&quot;:118.59480314960629,&quot;width&quot;:718}"/>
</p:tagLst>
</file>

<file path=ppt/tags/tag685.xml><?xml version="1.0" encoding="utf-8"?>
<p:tagLst xmlns:p="http://schemas.openxmlformats.org/presentationml/2006/main">
  <p:tag name="AS_UNIQUEID" val="3956"/>
  <p:tag name="KSO_WM_BEAUTIFY_FLAG" val=""/>
  <p:tag name="KSO_WM_DIAGRAM_VIRTUALLY_FRAME" val="{&quot;height&quot;:361.528188976378,&quot;left&quot;:121,&quot;top&quot;:118.59480314960629,&quot;width&quot;:718}"/>
</p:tagLst>
</file>

<file path=ppt/tags/tag686.xml><?xml version="1.0" encoding="utf-8"?>
<p:tagLst xmlns:p="http://schemas.openxmlformats.org/presentationml/2006/main">
  <p:tag name="AS_UNIQUEID" val="136"/>
  <p:tag name="KSO_WM_BEAUTIFY_FLAG" val=""/>
</p:tagLst>
</file>

<file path=ppt/tags/tag687.xml><?xml version="1.0" encoding="utf-8"?>
<p:tagLst xmlns:p="http://schemas.openxmlformats.org/presentationml/2006/main">
  <p:tag name="AS_UNIQUEID" val="3957"/>
  <p:tag name="KSO_WM_BEAUTIFY_FLAG" val=""/>
  <p:tag name="KSO_WM_DIAGRAM_VIRTUALLY_FRAME" val="{&quot;height&quot;:361.528188976378,&quot;left&quot;:121,&quot;top&quot;:118.59480314960629,&quot;width&quot;:718}"/>
</p:tagLst>
</file>

<file path=ppt/tags/tag688.xml><?xml version="1.0" encoding="utf-8"?>
<p:tagLst xmlns:p="http://schemas.openxmlformats.org/presentationml/2006/main">
  <p:tag name="AS_UNIQUEID" val="3958"/>
  <p:tag name="KSO_WM_BEAUTIFY_FLAG" val=""/>
</p:tagLst>
</file>

<file path=ppt/tags/tag689.xml><?xml version="1.0" encoding="utf-8"?>
<p:tagLst xmlns:p="http://schemas.openxmlformats.org/presentationml/2006/main">
  <p:tag name="AS_UNIQUEID" val="3959"/>
</p:tagLst>
</file>

<file path=ppt/tags/tag69.xml><?xml version="1.0" encoding="utf-8"?>
<p:tagLst xmlns:p="http://schemas.openxmlformats.org/presentationml/2006/main">
  <p:tag name="AS_UNIQUEID" val="3537"/>
  <p:tag name="KSO_WM_BEAUTIFY_FLAG" val=""/>
</p:tagLst>
</file>

<file path=ppt/tags/tag690.xml><?xml version="1.0" encoding="utf-8"?>
<p:tagLst xmlns:p="http://schemas.openxmlformats.org/presentationml/2006/main">
  <p:tag name="AS_UNIQUEID" val="3960"/>
</p:tagLst>
</file>

<file path=ppt/tags/tag691.xml><?xml version="1.0" encoding="utf-8"?>
<p:tagLst xmlns:p="http://schemas.openxmlformats.org/presentationml/2006/main">
  <p:tag name="AS_UNIQUEID" val="3961"/>
</p:tagLst>
</file>

<file path=ppt/tags/tag692.xml><?xml version="1.0" encoding="utf-8"?>
<p:tagLst xmlns:p="http://schemas.openxmlformats.org/presentationml/2006/main">
  <p:tag name="AS_UNIQUEID" val="3962"/>
</p:tagLst>
</file>

<file path=ppt/tags/tag693.xml><?xml version="1.0" encoding="utf-8"?>
<p:tagLst xmlns:p="http://schemas.openxmlformats.org/presentationml/2006/main">
  <p:tag name="AS_UNIQUEID" val="3963"/>
  <p:tag name="KSO_WM_BEAUTIFY_FLAG" val=""/>
</p:tagLst>
</file>

<file path=ppt/tags/tag694.xml><?xml version="1.0" encoding="utf-8"?>
<p:tagLst xmlns:p="http://schemas.openxmlformats.org/presentationml/2006/main">
  <p:tag name="AS_UNIQUEID" val="3964"/>
</p:tagLst>
</file>

<file path=ppt/tags/tag695.xml><?xml version="1.0" encoding="utf-8"?>
<p:tagLst xmlns:p="http://schemas.openxmlformats.org/presentationml/2006/main">
  <p:tag name="AS_UNIQUEID" val="3965"/>
  <p:tag name="KSO_WM_BEAUTIFY_FLAG" val=""/>
</p:tagLst>
</file>

<file path=ppt/tags/tag696.xml><?xml version="1.0" encoding="utf-8"?>
<p:tagLst xmlns:p="http://schemas.openxmlformats.org/presentationml/2006/main">
  <p:tag name="AS_UNIQUEID" val="3966"/>
</p:tagLst>
</file>

<file path=ppt/tags/tag697.xml><?xml version="1.0" encoding="utf-8"?>
<p:tagLst xmlns:p="http://schemas.openxmlformats.org/presentationml/2006/main">
  <p:tag name="AS_UNIQUEID" val="3967"/>
  <p:tag name="KSO_WM_BEAUTIFY_FLAG" val=""/>
</p:tagLst>
</file>

<file path=ppt/tags/tag698.xml><?xml version="1.0" encoding="utf-8"?>
<p:tagLst xmlns:p="http://schemas.openxmlformats.org/presentationml/2006/main">
  <p:tag name="AS_UNIQUEID" val="3968"/>
  <p:tag name="KSO_WM_BEAUTIFY_FLAG" val=""/>
</p:tagLst>
</file>

<file path=ppt/tags/tag699.xml><?xml version="1.0" encoding="utf-8"?>
<p:tagLst xmlns:p="http://schemas.openxmlformats.org/presentationml/2006/main">
  <p:tag name="AS_UNIQUEID" val="3969"/>
</p:tagLst>
</file>

<file path=ppt/tags/tag7.xml><?xml version="1.0" encoding="utf-8"?>
<p:tagLst xmlns:p="http://schemas.openxmlformats.org/presentationml/2006/main">
  <p:tag name="AS_UNIQUEID" val="3475"/>
</p:tagLst>
</file>

<file path=ppt/tags/tag70.xml><?xml version="1.0" encoding="utf-8"?>
<p:tagLst xmlns:p="http://schemas.openxmlformats.org/presentationml/2006/main">
  <p:tag name="AS_UNIQUEID" val="3538"/>
  <p:tag name="KSO_WM_BEAUTIFY_FLAG" val=""/>
</p:tagLst>
</file>

<file path=ppt/tags/tag700.xml><?xml version="1.0" encoding="utf-8"?>
<p:tagLst xmlns:p="http://schemas.openxmlformats.org/presentationml/2006/main">
  <p:tag name="AS_UNIQUEID" val="3970"/>
  <p:tag name="KSO_WM_BEAUTIFY_FLAG" val=""/>
</p:tagLst>
</file>

<file path=ppt/tags/tag701.xml><?xml version="1.0" encoding="utf-8"?>
<p:tagLst xmlns:p="http://schemas.openxmlformats.org/presentationml/2006/main">
  <p:tag name="AS_UNIQUEID" val="3971"/>
  <p:tag name="KSO_WM_BEAUTIFY_FLAG" val=""/>
  <p:tag name="KSO_WM_DIAGRAM_VIRTUALLY_FRAME" val="{&quot;height&quot;:361.528188976378,&quot;left&quot;:121,&quot;top&quot;:118.59480314960629,&quot;width&quot;:718}"/>
</p:tagLst>
</file>

<file path=ppt/tags/tag702.xml><?xml version="1.0" encoding="utf-8"?>
<p:tagLst xmlns:p="http://schemas.openxmlformats.org/presentationml/2006/main">
  <p:tag name="AS_UNIQUEID" val="3972"/>
  <p:tag name="KSO_WM_BEAUTIFY_FLAG" val=""/>
</p:tagLst>
</file>

<file path=ppt/tags/tag703.xml><?xml version="1.0" encoding="utf-8"?>
<p:tagLst xmlns:p="http://schemas.openxmlformats.org/presentationml/2006/main">
  <p:tag name="AS_UNIQUEID" val="3973"/>
</p:tagLst>
</file>

<file path=ppt/tags/tag704.xml><?xml version="1.0" encoding="utf-8"?>
<p:tagLst xmlns:p="http://schemas.openxmlformats.org/presentationml/2006/main">
  <p:tag name="AS_UNIQUEID" val="3974"/>
  <p:tag name="KSO_WM_DIAGRAM_VIRTUALLY_FRAME" val="{&quot;height&quot;:361.528188976378,&quot;left&quot;:121,&quot;top&quot;:118.59480314960629,&quot;width&quot;:718}"/>
</p:tagLst>
</file>

<file path=ppt/tags/tag705.xml><?xml version="1.0" encoding="utf-8"?>
<p:tagLst xmlns:p="http://schemas.openxmlformats.org/presentationml/2006/main">
  <p:tag name="AS_UNIQUEID" val="3975"/>
  <p:tag name="KSO_WM_BEAUTIFY_FLAG" val=""/>
  <p:tag name="KSO_WM_DIAGRAM_VIRTUALLY_FRAME" val="{&quot;height&quot;:361.528188976378,&quot;left&quot;:121,&quot;top&quot;:118.59480314960629,&quot;width&quot;:718}"/>
</p:tagLst>
</file>

<file path=ppt/tags/tag706.xml><?xml version="1.0" encoding="utf-8"?>
<p:tagLst xmlns:p="http://schemas.openxmlformats.org/presentationml/2006/main">
  <p:tag name="AS_UNIQUEID" val="3976"/>
  <p:tag name="KSO_WM_BEAUTIFY_FLAG" val=""/>
  <p:tag name="KSO_WM_DIAGRAM_VIRTUALLY_FRAME" val="{&quot;height&quot;:361.528188976378,&quot;left&quot;:121,&quot;top&quot;:118.59480314960629,&quot;width&quot;:718}"/>
</p:tagLst>
</file>

<file path=ppt/tags/tag707.xml><?xml version="1.0" encoding="utf-8"?>
<p:tagLst xmlns:p="http://schemas.openxmlformats.org/presentationml/2006/main">
  <p:tag name="AS_UNIQUEID" val="3977"/>
  <p:tag name="KSO_WM_BEAUTIFY_FLAG" val=""/>
  <p:tag name="KSO_WM_DIAGRAM_VIRTUALLY_FRAME" val="{&quot;height&quot;:361.528188976378,&quot;left&quot;:121,&quot;top&quot;:118.59480314960629,&quot;width&quot;:718}"/>
</p:tagLst>
</file>

<file path=ppt/tags/tag708.xml><?xml version="1.0" encoding="utf-8"?>
<p:tagLst xmlns:p="http://schemas.openxmlformats.org/presentationml/2006/main">
  <p:tag name="AS_UNIQUEID" val="136"/>
  <p:tag name="KSO_WM_BEAUTIFY_FLAG" val=""/>
</p:tagLst>
</file>

<file path=ppt/tags/tag709.xml><?xml version="1.0" encoding="utf-8"?>
<p:tagLst xmlns:p="http://schemas.openxmlformats.org/presentationml/2006/main">
  <p:tag name="AS_UNIQUEID" val="3978"/>
  <p:tag name="KSO_WM_BEAUTIFY_FLAG" val=""/>
</p:tagLst>
</file>

<file path=ppt/tags/tag71.xml><?xml version="1.0" encoding="utf-8"?>
<p:tagLst xmlns:p="http://schemas.openxmlformats.org/presentationml/2006/main">
  <p:tag name="AS_UNIQUEID" val="3539"/>
</p:tagLst>
</file>

<file path=ppt/tags/tag710.xml><?xml version="1.0" encoding="utf-8"?>
<p:tagLst xmlns:p="http://schemas.openxmlformats.org/presentationml/2006/main">
  <p:tag name="AS_UNIQUEID" val="3979"/>
</p:tagLst>
</file>

<file path=ppt/tags/tag711.xml><?xml version="1.0" encoding="utf-8"?>
<p:tagLst xmlns:p="http://schemas.openxmlformats.org/presentationml/2006/main">
  <p:tag name="AS_UNIQUEID" val="3980"/>
  <p:tag name="KSO_WM_BEAUTIFY_FLAG" val=""/>
  <p:tag name="KSO_WM_DIAGRAM_VIRTUALLY_FRAME" val="{&quot;height&quot;:361.528188976378,&quot;left&quot;:121,&quot;top&quot;:118.59480314960629,&quot;width&quot;:718}"/>
</p:tagLst>
</file>

<file path=ppt/tags/tag712.xml><?xml version="1.0" encoding="utf-8"?>
<p:tagLst xmlns:p="http://schemas.openxmlformats.org/presentationml/2006/main">
  <p:tag name="AS_UNIQUEID" val="3981"/>
  <p:tag name="KSO_WM_BEAUTIFY_FLAG" val=""/>
</p:tagLst>
</file>

<file path=ppt/tags/tag713.xml><?xml version="1.0" encoding="utf-8"?>
<p:tagLst xmlns:p="http://schemas.openxmlformats.org/presentationml/2006/main">
  <p:tag name="AS_UNIQUEID" val="3982"/>
</p:tagLst>
</file>

<file path=ppt/tags/tag714.xml><?xml version="1.0" encoding="utf-8"?>
<p:tagLst xmlns:p="http://schemas.openxmlformats.org/presentationml/2006/main">
  <p:tag name="AS_UNIQUEID" val="3983"/>
</p:tagLst>
</file>

<file path=ppt/tags/tag715.xml><?xml version="1.0" encoding="utf-8"?>
<p:tagLst xmlns:p="http://schemas.openxmlformats.org/presentationml/2006/main">
  <p:tag name="AS_UNIQUEID" val="3984"/>
</p:tagLst>
</file>

<file path=ppt/tags/tag716.xml><?xml version="1.0" encoding="utf-8"?>
<p:tagLst xmlns:p="http://schemas.openxmlformats.org/presentationml/2006/main">
  <p:tag name="AS_UNIQUEID" val="3985"/>
</p:tagLst>
</file>

<file path=ppt/tags/tag717.xml><?xml version="1.0" encoding="utf-8"?>
<p:tagLst xmlns:p="http://schemas.openxmlformats.org/presentationml/2006/main">
  <p:tag name="AS_UNIQUEID" val="3986"/>
  <p:tag name="KSO_WM_BEAUTIFY_FLAG" val=""/>
</p:tagLst>
</file>

<file path=ppt/tags/tag718.xml><?xml version="1.0" encoding="utf-8"?>
<p:tagLst xmlns:p="http://schemas.openxmlformats.org/presentationml/2006/main">
  <p:tag name="AS_UNIQUEID" val="3987"/>
</p:tagLst>
</file>

<file path=ppt/tags/tag719.xml><?xml version="1.0" encoding="utf-8"?>
<p:tagLst xmlns:p="http://schemas.openxmlformats.org/presentationml/2006/main">
  <p:tag name="AS_UNIQUEID" val="3988"/>
  <p:tag name="KSO_WM_BEAUTIFY_FLAG" val=""/>
</p:tagLst>
</file>

<file path=ppt/tags/tag72.xml><?xml version="1.0" encoding="utf-8"?>
<p:tagLst xmlns:p="http://schemas.openxmlformats.org/presentationml/2006/main">
  <p:tag name="AS_UNIQUEID" val="3540"/>
</p:tagLst>
</file>

<file path=ppt/tags/tag720.xml><?xml version="1.0" encoding="utf-8"?>
<p:tagLst xmlns:p="http://schemas.openxmlformats.org/presentationml/2006/main">
  <p:tag name="AS_UNIQUEID" val="3989"/>
</p:tagLst>
</file>

<file path=ppt/tags/tag721.xml><?xml version="1.0" encoding="utf-8"?>
<p:tagLst xmlns:p="http://schemas.openxmlformats.org/presentationml/2006/main">
  <p:tag name="AS_UNIQUEID" val="3990"/>
  <p:tag name="KSO_WM_BEAUTIFY_FLAG" val=""/>
</p:tagLst>
</file>

<file path=ppt/tags/tag722.xml><?xml version="1.0" encoding="utf-8"?>
<p:tagLst xmlns:p="http://schemas.openxmlformats.org/presentationml/2006/main">
  <p:tag name="AS_UNIQUEID" val="3991"/>
  <p:tag name="KSO_WM_BEAUTIFY_FLAG" val=""/>
</p:tagLst>
</file>

<file path=ppt/tags/tag723.xml><?xml version="1.0" encoding="utf-8"?>
<p:tagLst xmlns:p="http://schemas.openxmlformats.org/presentationml/2006/main">
  <p:tag name="AS_UNIQUEID" val="3992"/>
</p:tagLst>
</file>

<file path=ppt/tags/tag724.xml><?xml version="1.0" encoding="utf-8"?>
<p:tagLst xmlns:p="http://schemas.openxmlformats.org/presentationml/2006/main">
  <p:tag name="AS_UNIQUEID" val="3993"/>
  <p:tag name="KSO_WM_BEAUTIFY_FLAG" val=""/>
</p:tagLst>
</file>

<file path=ppt/tags/tag725.xml><?xml version="1.0" encoding="utf-8"?>
<p:tagLst xmlns:p="http://schemas.openxmlformats.org/presentationml/2006/main">
  <p:tag name="AS_UNIQUEID" val="3994"/>
  <p:tag name="KSO_WM_BEAUTIFY_FLAG" val=""/>
  <p:tag name="KSO_WM_DIAGRAM_VIRTUALLY_FRAME" val="{&quot;height&quot;:361.528188976378,&quot;left&quot;:121,&quot;top&quot;:118.59480314960629,&quot;width&quot;:718}"/>
</p:tagLst>
</file>

<file path=ppt/tags/tag726.xml><?xml version="1.0" encoding="utf-8"?>
<p:tagLst xmlns:p="http://schemas.openxmlformats.org/presentationml/2006/main">
  <p:tag name="AS_UNIQUEID" val="3995"/>
  <p:tag name="KSO_WM_BEAUTIFY_FLAG" val=""/>
</p:tagLst>
</file>

<file path=ppt/tags/tag727.xml><?xml version="1.0" encoding="utf-8"?>
<p:tagLst xmlns:p="http://schemas.openxmlformats.org/presentationml/2006/main">
  <p:tag name="AS_UNIQUEID" val="3996"/>
</p:tagLst>
</file>

<file path=ppt/tags/tag728.xml><?xml version="1.0" encoding="utf-8"?>
<p:tagLst xmlns:p="http://schemas.openxmlformats.org/presentationml/2006/main">
  <p:tag name="AS_UNIQUEID" val="3997"/>
  <p:tag name="KSO_WM_DIAGRAM_VIRTUALLY_FRAME" val="{&quot;height&quot;:361.528188976378,&quot;left&quot;:121,&quot;top&quot;:118.59480314960629,&quot;width&quot;:718}"/>
</p:tagLst>
</file>

<file path=ppt/tags/tag729.xml><?xml version="1.0" encoding="utf-8"?>
<p:tagLst xmlns:p="http://schemas.openxmlformats.org/presentationml/2006/main">
  <p:tag name="AS_UNIQUEID" val="3998"/>
  <p:tag name="KSO_WM_BEAUTIFY_FLAG" val=""/>
  <p:tag name="KSO_WM_DIAGRAM_VIRTUALLY_FRAME" val="{&quot;height&quot;:361.528188976378,&quot;left&quot;:121,&quot;top&quot;:118.59480314960629,&quot;width&quot;:718}"/>
</p:tagLst>
</file>

<file path=ppt/tags/tag73.xml><?xml version="1.0" encoding="utf-8"?>
<p:tagLst xmlns:p="http://schemas.openxmlformats.org/presentationml/2006/main">
  <p:tag name="AS_UNIQUEID" val="3541"/>
  <p:tag name="KSO_WM_BEAUTIFY_FLAG" val=""/>
</p:tagLst>
</file>

<file path=ppt/tags/tag730.xml><?xml version="1.0" encoding="utf-8"?>
<p:tagLst xmlns:p="http://schemas.openxmlformats.org/presentationml/2006/main">
  <p:tag name="AS_UNIQUEID" val="3999"/>
  <p:tag name="KSO_WM_BEAUTIFY_FLAG" val=""/>
  <p:tag name="KSO_WM_DIAGRAM_VIRTUALLY_FRAME" val="{&quot;height&quot;:361.528188976378,&quot;left&quot;:121,&quot;top&quot;:118.59480314960629,&quot;width&quot;:718}"/>
</p:tagLst>
</file>

<file path=ppt/tags/tag731.xml><?xml version="1.0" encoding="utf-8"?>
<p:tagLst xmlns:p="http://schemas.openxmlformats.org/presentationml/2006/main">
  <p:tag name="AS_UNIQUEID" val="4000"/>
  <p:tag name="KSO_WM_BEAUTIFY_FLAG" val=""/>
  <p:tag name="KSO_WM_DIAGRAM_VIRTUALLY_FRAME" val="{&quot;height&quot;:361.528188976378,&quot;left&quot;:121,&quot;top&quot;:118.59480314960629,&quot;width&quot;:718}"/>
</p:tagLst>
</file>

<file path=ppt/tags/tag732.xml><?xml version="1.0" encoding="utf-8"?>
<p:tagLst xmlns:p="http://schemas.openxmlformats.org/presentationml/2006/main">
  <p:tag name="AS_UNIQUEID" val="136"/>
  <p:tag name="KSO_WM_BEAUTIFY_FLAG" val=""/>
</p:tagLst>
</file>

<file path=ppt/tags/tag733.xml><?xml version="1.0" encoding="utf-8"?>
<p:tagLst xmlns:p="http://schemas.openxmlformats.org/presentationml/2006/main">
  <p:tag name="AS_UNIQUEID" val="4001"/>
  <p:tag name="KSO_WM_BEAUTIFY_FLAG" val=""/>
  <p:tag name="KSO_WM_DIAGRAM_VIRTUALLY_FRAME" val="{&quot;height&quot;:361.528188976378,&quot;left&quot;:121,&quot;top&quot;:118.59480314960629,&quot;width&quot;:718}"/>
</p:tagLst>
</file>

<file path=ppt/tags/tag734.xml><?xml version="1.0" encoding="utf-8"?>
<p:tagLst xmlns:p="http://schemas.openxmlformats.org/presentationml/2006/main">
  <p:tag name="AS_UNIQUEID" val="4002"/>
  <p:tag name="KSO_WM_BEAUTIFY_FLAG" val=""/>
</p:tagLst>
</file>

<file path=ppt/tags/tag735.xml><?xml version="1.0" encoding="utf-8"?>
<p:tagLst xmlns:p="http://schemas.openxmlformats.org/presentationml/2006/main">
  <p:tag name="AS_UNIQUEID" val="4003"/>
  <p:tag name="KSO_WM_BEAUTIFY_FLAG" val=""/>
</p:tagLst>
</file>

<file path=ppt/tags/tag736.xml><?xml version="1.0" encoding="utf-8"?>
<p:tagLst xmlns:p="http://schemas.openxmlformats.org/presentationml/2006/main">
  <p:tag name="AS_UNIQUEID" val="4004"/>
</p:tagLst>
</file>

<file path=ppt/tags/tag737.xml><?xml version="1.0" encoding="utf-8"?>
<p:tagLst xmlns:p="http://schemas.openxmlformats.org/presentationml/2006/main">
  <p:tag name="AS_UNIQUEID" val="4005"/>
</p:tagLst>
</file>

<file path=ppt/tags/tag738.xml><?xml version="1.0" encoding="utf-8"?>
<p:tagLst xmlns:p="http://schemas.openxmlformats.org/presentationml/2006/main">
  <p:tag name="AS_UNIQUEID" val="4006"/>
</p:tagLst>
</file>

<file path=ppt/tags/tag739.xml><?xml version="1.0" encoding="utf-8"?>
<p:tagLst xmlns:p="http://schemas.openxmlformats.org/presentationml/2006/main">
  <p:tag name="AS_UNIQUEID" val="4007"/>
</p:tagLst>
</file>

<file path=ppt/tags/tag74.xml><?xml version="1.0" encoding="utf-8"?>
<p:tagLst xmlns:p="http://schemas.openxmlformats.org/presentationml/2006/main">
  <p:tag name="AS_UNIQUEID" val="3542"/>
</p:tagLst>
</file>

<file path=ppt/tags/tag740.xml><?xml version="1.0" encoding="utf-8"?>
<p:tagLst xmlns:p="http://schemas.openxmlformats.org/presentationml/2006/main">
  <p:tag name="AS_UNIQUEID" val="4008"/>
  <p:tag name="KSO_WM_BEAUTIFY_FLAG" val=""/>
</p:tagLst>
</file>

<file path=ppt/tags/tag741.xml><?xml version="1.0" encoding="utf-8"?>
<p:tagLst xmlns:p="http://schemas.openxmlformats.org/presentationml/2006/main">
  <p:tag name="AS_UNIQUEID" val="4009"/>
</p:tagLst>
</file>

<file path=ppt/tags/tag742.xml><?xml version="1.0" encoding="utf-8"?>
<p:tagLst xmlns:p="http://schemas.openxmlformats.org/presentationml/2006/main">
  <p:tag name="AS_UNIQUEID" val="4010"/>
  <p:tag name="KSO_WM_BEAUTIFY_FLAG" val=""/>
</p:tagLst>
</file>

<file path=ppt/tags/tag743.xml><?xml version="1.0" encoding="utf-8"?>
<p:tagLst xmlns:p="http://schemas.openxmlformats.org/presentationml/2006/main">
  <p:tag name="AS_UNIQUEID" val="4011"/>
</p:tagLst>
</file>

<file path=ppt/tags/tag744.xml><?xml version="1.0" encoding="utf-8"?>
<p:tagLst xmlns:p="http://schemas.openxmlformats.org/presentationml/2006/main">
  <p:tag name="AS_UNIQUEID" val="4012"/>
  <p:tag name="KSO_WM_BEAUTIFY_FLAG" val=""/>
</p:tagLst>
</file>

<file path=ppt/tags/tag745.xml><?xml version="1.0" encoding="utf-8"?>
<p:tagLst xmlns:p="http://schemas.openxmlformats.org/presentationml/2006/main">
  <p:tag name="AS_UNIQUEID" val="4013"/>
  <p:tag name="KSO_WM_BEAUTIFY_FLAG" val=""/>
</p:tagLst>
</file>

<file path=ppt/tags/tag746.xml><?xml version="1.0" encoding="utf-8"?>
<p:tagLst xmlns:p="http://schemas.openxmlformats.org/presentationml/2006/main">
  <p:tag name="AS_UNIQUEID" val="4014"/>
</p:tagLst>
</file>

<file path=ppt/tags/tag747.xml><?xml version="1.0" encoding="utf-8"?>
<p:tagLst xmlns:p="http://schemas.openxmlformats.org/presentationml/2006/main">
  <p:tag name="AS_UNIQUEID" val="4015"/>
  <p:tag name="KSO_WM_BEAUTIFY_FLAG" val=""/>
  <p:tag name="KSO_WM_DIAGRAM_VIRTUALLY_FRAME" val="{&quot;height&quot;:420.84188976377953,&quot;left&quot;:0,&quot;top&quot;:119.15811023622048,&quot;width&quot;:960}"/>
</p:tagLst>
</file>

<file path=ppt/tags/tag748.xml><?xml version="1.0" encoding="utf-8"?>
<p:tagLst xmlns:p="http://schemas.openxmlformats.org/presentationml/2006/main">
  <p:tag name="AS_UNIQUEID" val="4016"/>
</p:tagLst>
</file>

<file path=ppt/tags/tag749.xml><?xml version="1.0" encoding="utf-8"?>
<p:tagLst xmlns:p="http://schemas.openxmlformats.org/presentationml/2006/main">
  <p:tag name="AS_UNIQUEID" val="4017"/>
  <p:tag name="KSO_WM_BEAUTIFY_FLAG" val=""/>
</p:tagLst>
</file>

<file path=ppt/tags/tag75.xml><?xml version="1.0" encoding="utf-8"?>
<p:tagLst xmlns:p="http://schemas.openxmlformats.org/presentationml/2006/main">
  <p:tag name="AS_UNIQUEID" val="3543"/>
  <p:tag name="KSO_WM_BEAUTIFY_FLAG" val=""/>
</p:tagLst>
</file>

<file path=ppt/tags/tag750.xml><?xml version="1.0" encoding="utf-8"?>
<p:tagLst xmlns:p="http://schemas.openxmlformats.org/presentationml/2006/main">
  <p:tag name="AS_UNIQUEID" val="4018"/>
</p:tagLst>
</file>

<file path=ppt/tags/tag751.xml><?xml version="1.0" encoding="utf-8"?>
<p:tagLst xmlns:p="http://schemas.openxmlformats.org/presentationml/2006/main">
  <p:tag name="AS_UNIQUEID" val="4019"/>
</p:tagLst>
</file>

<file path=ppt/tags/tag752.xml><?xml version="1.0" encoding="utf-8"?>
<p:tagLst xmlns:p="http://schemas.openxmlformats.org/presentationml/2006/main">
  <p:tag name="AS_UNIQUEID" val="4020"/>
  <p:tag name="KSO_WM_BEAUTIFY_FLAG" val=""/>
</p:tagLst>
</file>

<file path=ppt/tags/tag753.xml><?xml version="1.0" encoding="utf-8"?>
<p:tagLst xmlns:p="http://schemas.openxmlformats.org/presentationml/2006/main">
  <p:tag name="AS_UNIQUEID" val="4021"/>
</p:tagLst>
</file>

<file path=ppt/tags/tag754.xml><?xml version="1.0" encoding="utf-8"?>
<p:tagLst xmlns:p="http://schemas.openxmlformats.org/presentationml/2006/main">
  <p:tag name="AS_UNIQUEID" val="4022"/>
</p:tagLst>
</file>

<file path=ppt/tags/tag755.xml><?xml version="1.0" encoding="utf-8"?>
<p:tagLst xmlns:p="http://schemas.openxmlformats.org/presentationml/2006/main">
  <p:tag name="AS_UNIQUEID" val="4023"/>
</p:tagLst>
</file>

<file path=ppt/tags/tag756.xml><?xml version="1.0" encoding="utf-8"?>
<p:tagLst xmlns:p="http://schemas.openxmlformats.org/presentationml/2006/main">
  <p:tag name="AS_UNIQUEID" val="4024"/>
</p:tagLst>
</file>

<file path=ppt/tags/tag757.xml><?xml version="1.0" encoding="utf-8"?>
<p:tagLst xmlns:p="http://schemas.openxmlformats.org/presentationml/2006/main">
  <p:tag name="AS_UNIQUEID" val="4025"/>
  <p:tag name="KSO_WM_BEAUTIFY_FLAG" val=""/>
</p:tagLst>
</file>

<file path=ppt/tags/tag758.xml><?xml version="1.0" encoding="utf-8"?>
<p:tagLst xmlns:p="http://schemas.openxmlformats.org/presentationml/2006/main">
  <p:tag name="AS_UNIQUEID" val="4026"/>
</p:tagLst>
</file>

<file path=ppt/tags/tag759.xml><?xml version="1.0" encoding="utf-8"?>
<p:tagLst xmlns:p="http://schemas.openxmlformats.org/presentationml/2006/main">
  <p:tag name="AS_UNIQUEID" val="4027"/>
  <p:tag name="KSO_WM_BEAUTIFY_FLAG" val=""/>
</p:tagLst>
</file>

<file path=ppt/tags/tag76.xml><?xml version="1.0" encoding="utf-8"?>
<p:tagLst xmlns:p="http://schemas.openxmlformats.org/presentationml/2006/main">
  <p:tag name="AS_UNIQUEID" val="3544"/>
</p:tagLst>
</file>

<file path=ppt/tags/tag760.xml><?xml version="1.0" encoding="utf-8"?>
<p:tagLst xmlns:p="http://schemas.openxmlformats.org/presentationml/2006/main">
  <p:tag name="AS_UNIQUEID" val="4028"/>
</p:tagLst>
</file>

<file path=ppt/tags/tag761.xml><?xml version="1.0" encoding="utf-8"?>
<p:tagLst xmlns:p="http://schemas.openxmlformats.org/presentationml/2006/main">
  <p:tag name="AS_UNIQUEID" val="4029"/>
  <p:tag name="KSO_WM_BEAUTIFY_FLAG" val=""/>
</p:tagLst>
</file>

<file path=ppt/tags/tag762.xml><?xml version="1.0" encoding="utf-8"?>
<p:tagLst xmlns:p="http://schemas.openxmlformats.org/presentationml/2006/main">
  <p:tag name="AS_UNIQUEID" val="4030"/>
  <p:tag name="KSO_WM_BEAUTIFY_FLAG" val=""/>
</p:tagLst>
</file>

<file path=ppt/tags/tag763.xml><?xml version="1.0" encoding="utf-8"?>
<p:tagLst xmlns:p="http://schemas.openxmlformats.org/presentationml/2006/main">
  <p:tag name="AS_UNIQUEID" val="4031"/>
</p:tagLst>
</file>

<file path=ppt/tags/tag764.xml><?xml version="1.0" encoding="utf-8"?>
<p:tagLst xmlns:p="http://schemas.openxmlformats.org/presentationml/2006/main">
  <p:tag name="AS_UNIQUEID" val="4032"/>
  <p:tag name="KSO_WM_BEAUTIFY_FLAG" val=""/>
  <p:tag name="KSO_WM_DIAGRAM_VIRTUALLY_FRAME" val="{&quot;height&quot;:420.84188976377953,&quot;left&quot;:0,&quot;top&quot;:119.15811023622048,&quot;width&quot;:960}"/>
</p:tagLst>
</file>

<file path=ppt/tags/tag765.xml><?xml version="1.0" encoding="utf-8"?>
<p:tagLst xmlns:p="http://schemas.openxmlformats.org/presentationml/2006/main">
  <p:tag name="AS_UNIQUEID" val="4033"/>
</p:tagLst>
</file>

<file path=ppt/tags/tag766.xml><?xml version="1.0" encoding="utf-8"?>
<p:tagLst xmlns:p="http://schemas.openxmlformats.org/presentationml/2006/main">
  <p:tag name="AS_UNIQUEID" val="4034"/>
  <p:tag name="KSO_WM_BEAUTIFY_FLAG" val=""/>
</p:tagLst>
</file>

<file path=ppt/tags/tag767.xml><?xml version="1.0" encoding="utf-8"?>
<p:tagLst xmlns:p="http://schemas.openxmlformats.org/presentationml/2006/main">
  <p:tag name="AS_UNIQUEID" val="4035"/>
</p:tagLst>
</file>

<file path=ppt/tags/tag768.xml><?xml version="1.0" encoding="utf-8"?>
<p:tagLst xmlns:p="http://schemas.openxmlformats.org/presentationml/2006/main">
  <p:tag name="AS_UNIQUEID" val="4036"/>
</p:tagLst>
</file>

<file path=ppt/tags/tag769.xml><?xml version="1.0" encoding="utf-8"?>
<p:tagLst xmlns:p="http://schemas.openxmlformats.org/presentationml/2006/main">
  <p:tag name="AS_UNIQUEID" val="4037"/>
  <p:tag name="KSO_WM_BEAUTIFY_FLAG" val=""/>
</p:tagLst>
</file>

<file path=ppt/tags/tag77.xml><?xml version="1.0" encoding="utf-8"?>
<p:tagLst xmlns:p="http://schemas.openxmlformats.org/presentationml/2006/main">
  <p:tag name="AS_UNIQUEID" val="3545"/>
  <p:tag name="KSO_WM_BEAUTIFY_FLAG" val=""/>
</p:tagLst>
</file>

<file path=ppt/tags/tag770.xml><?xml version="1.0" encoding="utf-8"?>
<p:tagLst xmlns:p="http://schemas.openxmlformats.org/presentationml/2006/main">
  <p:tag name="AS_UNIQUEID" val="4038"/>
</p:tagLst>
</file>

<file path=ppt/tags/tag771.xml><?xml version="1.0" encoding="utf-8"?>
<p:tagLst xmlns:p="http://schemas.openxmlformats.org/presentationml/2006/main">
  <p:tag name="AS_UNIQUEID" val="4039"/>
</p:tagLst>
</file>

<file path=ppt/tags/tag772.xml><?xml version="1.0" encoding="utf-8"?>
<p:tagLst xmlns:p="http://schemas.openxmlformats.org/presentationml/2006/main">
  <p:tag name="AS_UNIQUEID" val="4040"/>
</p:tagLst>
</file>

<file path=ppt/tags/tag773.xml><?xml version="1.0" encoding="utf-8"?>
<p:tagLst xmlns:p="http://schemas.openxmlformats.org/presentationml/2006/main">
  <p:tag name="AS_UNIQUEID" val="4041"/>
</p:tagLst>
</file>

<file path=ppt/tags/tag774.xml><?xml version="1.0" encoding="utf-8"?>
<p:tagLst xmlns:p="http://schemas.openxmlformats.org/presentationml/2006/main">
  <p:tag name="AS_UNIQUEID" val="4042"/>
  <p:tag name="KSO_WM_BEAUTIFY_FLAG" val=""/>
</p:tagLst>
</file>

<file path=ppt/tags/tag775.xml><?xml version="1.0" encoding="utf-8"?>
<p:tagLst xmlns:p="http://schemas.openxmlformats.org/presentationml/2006/main">
  <p:tag name="AS_UNIQUEID" val="4043"/>
</p:tagLst>
</file>

<file path=ppt/tags/tag776.xml><?xml version="1.0" encoding="utf-8"?>
<p:tagLst xmlns:p="http://schemas.openxmlformats.org/presentationml/2006/main">
  <p:tag name="AS_UNIQUEID" val="4044"/>
  <p:tag name="KSO_WM_BEAUTIFY_FLAG" val=""/>
</p:tagLst>
</file>

<file path=ppt/tags/tag777.xml><?xml version="1.0" encoding="utf-8"?>
<p:tagLst xmlns:p="http://schemas.openxmlformats.org/presentationml/2006/main">
  <p:tag name="AS_UNIQUEID" val="4045"/>
</p:tagLst>
</file>

<file path=ppt/tags/tag778.xml><?xml version="1.0" encoding="utf-8"?>
<p:tagLst xmlns:p="http://schemas.openxmlformats.org/presentationml/2006/main">
  <p:tag name="AS_UNIQUEID" val="4046"/>
  <p:tag name="KSO_WM_BEAUTIFY_FLAG" val=""/>
</p:tagLst>
</file>

<file path=ppt/tags/tag779.xml><?xml version="1.0" encoding="utf-8"?>
<p:tagLst xmlns:p="http://schemas.openxmlformats.org/presentationml/2006/main">
  <p:tag name="AS_UNIQUEID" val="4047"/>
  <p:tag name="KSO_WM_BEAUTIFY_FLAG" val=""/>
</p:tagLst>
</file>

<file path=ppt/tags/tag78.xml><?xml version="1.0" encoding="utf-8"?>
<p:tagLst xmlns:p="http://schemas.openxmlformats.org/presentationml/2006/main">
  <p:tag name="AS_UNIQUEID" val="3546"/>
  <p:tag name="KSO_WM_BEAUTIFY_FLAG" val=""/>
</p:tagLst>
</file>

<file path=ppt/tags/tag780.xml><?xml version="1.0" encoding="utf-8"?>
<p:tagLst xmlns:p="http://schemas.openxmlformats.org/presentationml/2006/main">
  <p:tag name="AS_UNIQUEID" val="4048"/>
</p:tagLst>
</file>

<file path=ppt/tags/tag781.xml><?xml version="1.0" encoding="utf-8"?>
<p:tagLst xmlns:p="http://schemas.openxmlformats.org/presentationml/2006/main">
  <p:tag name="AS_UNIQUEID" val="4049"/>
  <p:tag name="KSO_WM_BEAUTIFY_FLAG" val=""/>
</p:tagLst>
</file>

<file path=ppt/tags/tag782.xml><?xml version="1.0" encoding="utf-8"?>
<p:tagLst xmlns:p="http://schemas.openxmlformats.org/presentationml/2006/main">
  <p:tag name="AS_UNIQUEID" val="4050"/>
  <p:tag name="KSO_WM_BEAUTIFY_FLAG" val=""/>
  <p:tag name="KSO_WM_DIAGRAM_VIRTUALLY_FRAME" val="{&quot;height&quot;:361.528188976378,&quot;left&quot;:121,&quot;top&quot;:118.59480314960629,&quot;width&quot;:718}"/>
</p:tagLst>
</file>

<file path=ppt/tags/tag783.xml><?xml version="1.0" encoding="utf-8"?>
<p:tagLst xmlns:p="http://schemas.openxmlformats.org/presentationml/2006/main">
  <p:tag name="AS_UNIQUEID" val="4051"/>
  <p:tag name="KSO_WM_BEAUTIFY_FLAG" val=""/>
</p:tagLst>
</file>

<file path=ppt/tags/tag784.xml><?xml version="1.0" encoding="utf-8"?>
<p:tagLst xmlns:p="http://schemas.openxmlformats.org/presentationml/2006/main">
  <p:tag name="AS_UNIQUEID" val="4052"/>
</p:tagLst>
</file>

<file path=ppt/tags/tag785.xml><?xml version="1.0" encoding="utf-8"?>
<p:tagLst xmlns:p="http://schemas.openxmlformats.org/presentationml/2006/main">
  <p:tag name="AS_UNIQUEID" val="4053"/>
  <p:tag name="KSO_WM_DIAGRAM_VIRTUALLY_FRAME" val="{&quot;height&quot;:361.528188976378,&quot;left&quot;:121,&quot;top&quot;:118.59480314960629,&quot;width&quot;:718}"/>
</p:tagLst>
</file>

<file path=ppt/tags/tag786.xml><?xml version="1.0" encoding="utf-8"?>
<p:tagLst xmlns:p="http://schemas.openxmlformats.org/presentationml/2006/main">
  <p:tag name="AS_UNIQUEID" val="4054"/>
  <p:tag name="KSO_WM_BEAUTIFY_FLAG" val=""/>
  <p:tag name="KSO_WM_DIAGRAM_VIRTUALLY_FRAME" val="{&quot;height&quot;:361.528188976378,&quot;left&quot;:121,&quot;top&quot;:118.59480314960629,&quot;width&quot;:718}"/>
</p:tagLst>
</file>

<file path=ppt/tags/tag787.xml><?xml version="1.0" encoding="utf-8"?>
<p:tagLst xmlns:p="http://schemas.openxmlformats.org/presentationml/2006/main">
  <p:tag name="AS_UNIQUEID" val="4055"/>
  <p:tag name="KSO_WM_BEAUTIFY_FLAG" val=""/>
  <p:tag name="KSO_WM_DIAGRAM_VIRTUALLY_FRAME" val="{&quot;height&quot;:361.528188976378,&quot;left&quot;:121,&quot;top&quot;:118.59480314960629,&quot;width&quot;:718}"/>
</p:tagLst>
</file>

<file path=ppt/tags/tag788.xml><?xml version="1.0" encoding="utf-8"?>
<p:tagLst xmlns:p="http://schemas.openxmlformats.org/presentationml/2006/main">
  <p:tag name="AS_UNIQUEID" val="4056"/>
  <p:tag name="KSO_WM_BEAUTIFY_FLAG" val=""/>
  <p:tag name="KSO_WM_DIAGRAM_VIRTUALLY_FRAME" val="{&quot;height&quot;:361.528188976378,&quot;left&quot;:121,&quot;top&quot;:118.59480314960629,&quot;width&quot;:718}"/>
</p:tagLst>
</file>

<file path=ppt/tags/tag789.xml><?xml version="1.0" encoding="utf-8"?>
<p:tagLst xmlns:p="http://schemas.openxmlformats.org/presentationml/2006/main">
  <p:tag name="AS_UNIQUEID" val="136"/>
  <p:tag name="KSO_WM_BEAUTIFY_FLAG" val=""/>
</p:tagLst>
</file>

<file path=ppt/tags/tag79.xml><?xml version="1.0" encoding="utf-8"?>
<p:tagLst xmlns:p="http://schemas.openxmlformats.org/presentationml/2006/main">
  <p:tag name="AS_UNIQUEID" val="3547"/>
</p:tagLst>
</file>

<file path=ppt/tags/tag790.xml><?xml version="1.0" encoding="utf-8"?>
<p:tagLst xmlns:p="http://schemas.openxmlformats.org/presentationml/2006/main">
  <p:tag name="AS_UNIQUEID" val="4057"/>
  <p:tag name="KSO_WM_BEAUTIFY_FLAG" val=""/>
</p:tagLst>
</file>

<file path=ppt/tags/tag791.xml><?xml version="1.0" encoding="utf-8"?>
<p:tagLst xmlns:p="http://schemas.openxmlformats.org/presentationml/2006/main">
  <p:tag name="AS_UNIQUEID" val="4058"/>
</p:tagLst>
</file>

<file path=ppt/tags/tag792.xml><?xml version="1.0" encoding="utf-8"?>
<p:tagLst xmlns:p="http://schemas.openxmlformats.org/presentationml/2006/main">
  <p:tag name="AS_UNIQUEID" val="4059"/>
  <p:tag name="KSO_WM_BEAUTIFY_FLAG" val=""/>
  <p:tag name="KSO_WM_DIAGRAM_VIRTUALLY_FRAME" val="{&quot;height&quot;:361.528188976378,&quot;left&quot;:121,&quot;top&quot;:118.59480314960629,&quot;width&quot;:718}"/>
</p:tagLst>
</file>

<file path=ppt/tags/tag793.xml><?xml version="1.0" encoding="utf-8"?>
<p:tagLst xmlns:p="http://schemas.openxmlformats.org/presentationml/2006/main">
  <p:tag name="AS_UNIQUEID" val="4060"/>
  <p:tag name="KSO_WM_BEAUTIFY_FLAG" val=""/>
</p:tagLst>
</file>

<file path=ppt/tags/tag794.xml><?xml version="1.0" encoding="utf-8"?>
<p:tagLst xmlns:p="http://schemas.openxmlformats.org/presentationml/2006/main">
  <p:tag name="AS_UNIQUEID" val="4061"/>
</p:tagLst>
</file>

<file path=ppt/tags/tag795.xml><?xml version="1.0" encoding="utf-8"?>
<p:tagLst xmlns:p="http://schemas.openxmlformats.org/presentationml/2006/main">
  <p:tag name="AS_UNIQUEID" val="4062"/>
</p:tagLst>
</file>

<file path=ppt/tags/tag796.xml><?xml version="1.0" encoding="utf-8"?>
<p:tagLst xmlns:p="http://schemas.openxmlformats.org/presentationml/2006/main">
  <p:tag name="AS_UNIQUEID" val="4063"/>
</p:tagLst>
</file>

<file path=ppt/tags/tag797.xml><?xml version="1.0" encoding="utf-8"?>
<p:tagLst xmlns:p="http://schemas.openxmlformats.org/presentationml/2006/main">
  <p:tag name="AS_UNIQUEID" val="4064"/>
</p:tagLst>
</file>

<file path=ppt/tags/tag798.xml><?xml version="1.0" encoding="utf-8"?>
<p:tagLst xmlns:p="http://schemas.openxmlformats.org/presentationml/2006/main">
  <p:tag name="AS_UNIQUEID" val="4065"/>
  <p:tag name="KSO_WM_BEAUTIFY_FLAG" val=""/>
</p:tagLst>
</file>

<file path=ppt/tags/tag799.xml><?xml version="1.0" encoding="utf-8"?>
<p:tagLst xmlns:p="http://schemas.openxmlformats.org/presentationml/2006/main">
  <p:tag name="AS_UNIQUEID" val="4066"/>
</p:tagLst>
</file>

<file path=ppt/tags/tag8.xml><?xml version="1.0" encoding="utf-8"?>
<p:tagLst xmlns:p="http://schemas.openxmlformats.org/presentationml/2006/main">
  <p:tag name="AS_UNIQUEID" val="3476"/>
</p:tagLst>
</file>

<file path=ppt/tags/tag80.xml><?xml version="1.0" encoding="utf-8"?>
<p:tagLst xmlns:p="http://schemas.openxmlformats.org/presentationml/2006/main">
  <p:tag name="AS_UNIQUEID" val="3548"/>
  <p:tag name="KSO_WM_BEAUTIFY_FLAG" val=""/>
</p:tagLst>
</file>

<file path=ppt/tags/tag800.xml><?xml version="1.0" encoding="utf-8"?>
<p:tagLst xmlns:p="http://schemas.openxmlformats.org/presentationml/2006/main">
  <p:tag name="AS_UNIQUEID" val="4067"/>
  <p:tag name="KSO_WM_BEAUTIFY_FLAG" val=""/>
</p:tagLst>
</file>

<file path=ppt/tags/tag801.xml><?xml version="1.0" encoding="utf-8"?>
<p:tagLst xmlns:p="http://schemas.openxmlformats.org/presentationml/2006/main">
  <p:tag name="AS_UNIQUEID" val="4068"/>
</p:tagLst>
</file>

<file path=ppt/tags/tag802.xml><?xml version="1.0" encoding="utf-8"?>
<p:tagLst xmlns:p="http://schemas.openxmlformats.org/presentationml/2006/main">
  <p:tag name="AS_UNIQUEID" val="4069"/>
  <p:tag name="KSO_WM_BEAUTIFY_FLAG" val=""/>
</p:tagLst>
</file>

<file path=ppt/tags/tag803.xml><?xml version="1.0" encoding="utf-8"?>
<p:tagLst xmlns:p="http://schemas.openxmlformats.org/presentationml/2006/main">
  <p:tag name="AS_UNIQUEID" val="4070"/>
  <p:tag name="KSO_WM_BEAUTIFY_FLAG" val=""/>
</p:tagLst>
</file>

<file path=ppt/tags/tag804.xml><?xml version="1.0" encoding="utf-8"?>
<p:tagLst xmlns:p="http://schemas.openxmlformats.org/presentationml/2006/main">
  <p:tag name="AS_UNIQUEID" val="4071"/>
</p:tagLst>
</file>

<file path=ppt/tags/tag805.xml><?xml version="1.0" encoding="utf-8"?>
<p:tagLst xmlns:p="http://schemas.openxmlformats.org/presentationml/2006/main">
  <p:tag name="AS_UNIQUEID" val="4072"/>
  <p:tag name="KSO_WM_BEAUTIFY_FLAG" val=""/>
</p:tagLst>
</file>

<file path=ppt/tags/tag806.xml><?xml version="1.0" encoding="utf-8"?>
<p:tagLst xmlns:p="http://schemas.openxmlformats.org/presentationml/2006/main">
  <p:tag name="AS_UNIQUEID" val="4073"/>
  <p:tag name="KSO_WM_BEAUTIFY_FLAG" val=""/>
</p:tagLst>
</file>

<file path=ppt/tags/tag807.xml><?xml version="1.0" encoding="utf-8"?>
<p:tagLst xmlns:p="http://schemas.openxmlformats.org/presentationml/2006/main">
  <p:tag name="AS_UNIQUEID" val="4074"/>
</p:tagLst>
</file>

<file path=ppt/tags/tag808.xml><?xml version="1.0" encoding="utf-8"?>
<p:tagLst xmlns:p="http://schemas.openxmlformats.org/presentationml/2006/main">
  <p:tag name="AS_UNIQUEID" val="4075"/>
  <p:tag name="KSO_WM_DIAGRAM_VIRTUALLY_FRAME" val="{&quot;height&quot;:361.528188976378,&quot;left&quot;:121,&quot;top&quot;:118.59480314960629,&quot;width&quot;:718}"/>
</p:tagLst>
</file>

<file path=ppt/tags/tag809.xml><?xml version="1.0" encoding="utf-8"?>
<p:tagLst xmlns:p="http://schemas.openxmlformats.org/presentationml/2006/main">
  <p:tag name="AS_UNIQUEID" val="4076"/>
  <p:tag name="KSO_WM_BEAUTIFY_FLAG" val=""/>
  <p:tag name="KSO_WM_DIAGRAM_VIRTUALLY_FRAME" val="{&quot;height&quot;:361.528188976378,&quot;left&quot;:121,&quot;top&quot;:118.59480314960629,&quot;width&quot;:718}"/>
</p:tagLst>
</file>

<file path=ppt/tags/tag81.xml><?xml version="1.0" encoding="utf-8"?>
<p:tagLst xmlns:p="http://schemas.openxmlformats.org/presentationml/2006/main">
  <p:tag name="AS_UNIQUEID" val="3549"/>
  <p:tag name="KSO_WM_BEAUTIFY_FLAG" val=""/>
</p:tagLst>
</file>

<file path=ppt/tags/tag810.xml><?xml version="1.0" encoding="utf-8"?>
<p:tagLst xmlns:p="http://schemas.openxmlformats.org/presentationml/2006/main">
  <p:tag name="AS_UNIQUEID" val="4077"/>
  <p:tag name="KSO_WM_BEAUTIFY_FLAG" val=""/>
  <p:tag name="KSO_WM_DIAGRAM_VIRTUALLY_FRAME" val="{&quot;height&quot;:361.528188976378,&quot;left&quot;:121,&quot;top&quot;:118.59480314960629,&quot;width&quot;:718}"/>
</p:tagLst>
</file>

<file path=ppt/tags/tag811.xml><?xml version="1.0" encoding="utf-8"?>
<p:tagLst xmlns:p="http://schemas.openxmlformats.org/presentationml/2006/main">
  <p:tag name="AS_UNIQUEID" val="4078"/>
  <p:tag name="KSO_WM_BEAUTIFY_FLAG" val=""/>
  <p:tag name="KSO_WM_DIAGRAM_VIRTUALLY_FRAME" val="{&quot;height&quot;:361.528188976378,&quot;left&quot;:121,&quot;top&quot;:118.59480314960629,&quot;width&quot;:718}"/>
</p:tagLst>
</file>

<file path=ppt/tags/tag812.xml><?xml version="1.0" encoding="utf-8"?>
<p:tagLst xmlns:p="http://schemas.openxmlformats.org/presentationml/2006/main">
  <p:tag name="AS_UNIQUEID" val="136"/>
  <p:tag name="KSO_WM_BEAUTIFY_FLAG" val=""/>
</p:tagLst>
</file>

<file path=ppt/tags/tag813.xml><?xml version="1.0" encoding="utf-8"?>
<p:tagLst xmlns:p="http://schemas.openxmlformats.org/presentationml/2006/main">
  <p:tag name="AS_UNIQUEID" val="4079"/>
  <p:tag name="KSO_WM_BEAUTIFY_FLAG" val=""/>
</p:tagLst>
</file>

<file path=ppt/tags/tag814.xml><?xml version="1.0" encoding="utf-8"?>
<p:tagLst xmlns:p="http://schemas.openxmlformats.org/presentationml/2006/main">
  <p:tag name="AS_UNIQUEID" val="4080"/>
</p:tagLst>
</file>

<file path=ppt/tags/tag815.xml><?xml version="1.0" encoding="utf-8"?>
<p:tagLst xmlns:p="http://schemas.openxmlformats.org/presentationml/2006/main">
  <p:tag name="AS_UNIQUEID" val="4081"/>
  <p:tag name="KSO_WM_BEAUTIFY_FLAG" val=""/>
  <p:tag name="KSO_WM_DIAGRAM_VIRTUALLY_FRAME" val="{&quot;height&quot;:361.528188976378,&quot;left&quot;:121,&quot;top&quot;:118.59480314960629,&quot;width&quot;:718}"/>
</p:tagLst>
</file>

<file path=ppt/tags/tag816.xml><?xml version="1.0" encoding="utf-8"?>
<p:tagLst xmlns:p="http://schemas.openxmlformats.org/presentationml/2006/main">
  <p:tag name="AS_UNIQUEID" val="4082"/>
  <p:tag name="KSO_WM_BEAUTIFY_FLAG" val=""/>
</p:tagLst>
</file>

<file path=ppt/tags/tag817.xml><?xml version="1.0" encoding="utf-8"?>
<p:tagLst xmlns:p="http://schemas.openxmlformats.org/presentationml/2006/main">
  <p:tag name="AS_UNIQUEID" val="4083"/>
  <p:tag name="KSO_WM_BEAUTIFY_FLAG" val=""/>
  <p:tag name="KSO_WM_DIAGRAM_VIRTUALLY_FRAME" val="{&quot;height&quot;:361.528188976378,&quot;left&quot;:121,&quot;top&quot;:118.59480314960629,&quot;width&quot;:718}"/>
</p:tagLst>
</file>

<file path=ppt/tags/tag818.xml><?xml version="1.0" encoding="utf-8"?>
<p:tagLst xmlns:p="http://schemas.openxmlformats.org/presentationml/2006/main">
  <p:tag name="AS_UNIQUEID" val="4084"/>
</p:tagLst>
</file>

<file path=ppt/tags/tag819.xml><?xml version="1.0" encoding="utf-8"?>
<p:tagLst xmlns:p="http://schemas.openxmlformats.org/presentationml/2006/main">
  <p:tag name="AS_UNIQUEID" val="4085"/>
</p:tagLst>
</file>

<file path=ppt/tags/tag82.xml><?xml version="1.0" encoding="utf-8"?>
<p:tagLst xmlns:p="http://schemas.openxmlformats.org/presentationml/2006/main">
  <p:tag name="AS_UNIQUEID" val="3550"/>
</p:tagLst>
</file>

<file path=ppt/tags/tag820.xml><?xml version="1.0" encoding="utf-8"?>
<p:tagLst xmlns:p="http://schemas.openxmlformats.org/presentationml/2006/main">
  <p:tag name="AS_UNIQUEID" val="4086"/>
</p:tagLst>
</file>

<file path=ppt/tags/tag821.xml><?xml version="1.0" encoding="utf-8"?>
<p:tagLst xmlns:p="http://schemas.openxmlformats.org/presentationml/2006/main">
  <p:tag name="AS_UNIQUEID" val="4087"/>
</p:tagLst>
</file>

<file path=ppt/tags/tag822.xml><?xml version="1.0" encoding="utf-8"?>
<p:tagLst xmlns:p="http://schemas.openxmlformats.org/presentationml/2006/main">
  <p:tag name="AS_UNIQUEID" val="4088"/>
  <p:tag name="KSO_WM_BEAUTIFY_FLAG" val=""/>
</p:tagLst>
</file>

<file path=ppt/tags/tag823.xml><?xml version="1.0" encoding="utf-8"?>
<p:tagLst xmlns:p="http://schemas.openxmlformats.org/presentationml/2006/main">
  <p:tag name="AS_UNIQUEID" val="4089"/>
</p:tagLst>
</file>

<file path=ppt/tags/tag824.xml><?xml version="1.0" encoding="utf-8"?>
<p:tagLst xmlns:p="http://schemas.openxmlformats.org/presentationml/2006/main">
  <p:tag name="AS_UNIQUEID" val="4090"/>
  <p:tag name="KSO_WM_BEAUTIFY_FLAG" val=""/>
</p:tagLst>
</file>

<file path=ppt/tags/tag825.xml><?xml version="1.0" encoding="utf-8"?>
<p:tagLst xmlns:p="http://schemas.openxmlformats.org/presentationml/2006/main">
  <p:tag name="AS_UNIQUEID" val="4091"/>
</p:tagLst>
</file>

<file path=ppt/tags/tag826.xml><?xml version="1.0" encoding="utf-8"?>
<p:tagLst xmlns:p="http://schemas.openxmlformats.org/presentationml/2006/main">
  <p:tag name="AS_UNIQUEID" val="4092"/>
  <p:tag name="KSO_WM_BEAUTIFY_FLAG" val=""/>
</p:tagLst>
</file>

<file path=ppt/tags/tag827.xml><?xml version="1.0" encoding="utf-8"?>
<p:tagLst xmlns:p="http://schemas.openxmlformats.org/presentationml/2006/main">
  <p:tag name="AS_UNIQUEID" val="4093"/>
  <p:tag name="KSO_WM_BEAUTIFY_FLAG" val=""/>
</p:tagLst>
</file>

<file path=ppt/tags/tag828.xml><?xml version="1.0" encoding="utf-8"?>
<p:tagLst xmlns:p="http://schemas.openxmlformats.org/presentationml/2006/main">
  <p:tag name="AS_UNIQUEID" val="4094"/>
</p:tagLst>
</file>

<file path=ppt/tags/tag829.xml><?xml version="1.0" encoding="utf-8"?>
<p:tagLst xmlns:p="http://schemas.openxmlformats.org/presentationml/2006/main">
  <p:tag name="AS_UNIQUEID" val="4095"/>
  <p:tag name="KSO_WM_BEAUTIFY_FLAG" val=""/>
  <p:tag name="KSO_WM_DIAGRAM_VIRTUALLY_FRAME" val="{&quot;height&quot;:420.84188976377953,&quot;left&quot;:0,&quot;top&quot;:119.15811023622048,&quot;width&quot;:960}"/>
</p:tagLst>
</file>

<file path=ppt/tags/tag83.xml><?xml version="1.0" encoding="utf-8"?>
<p:tagLst xmlns:p="http://schemas.openxmlformats.org/presentationml/2006/main">
  <p:tag name="AS_UNIQUEID" val="3551"/>
  <p:tag name="KSO_WM_BEAUTIFY_FLAG" val=""/>
</p:tagLst>
</file>

<file path=ppt/tags/tag830.xml><?xml version="1.0" encoding="utf-8"?>
<p:tagLst xmlns:p="http://schemas.openxmlformats.org/presentationml/2006/main">
  <p:tag name="AS_UNIQUEID" val="4096"/>
  <p:tag name="KSO_WM_BEAUTIFY_FLAG" val=""/>
</p:tagLst>
</file>

<file path=ppt/tags/tag831.xml><?xml version="1.0" encoding="utf-8"?>
<p:tagLst xmlns:p="http://schemas.openxmlformats.org/presentationml/2006/main">
  <p:tag name="AS_UNIQUEID" val="4097"/>
</p:tagLst>
</file>

<file path=ppt/tags/tag832.xml><?xml version="1.0" encoding="utf-8"?>
<p:tagLst xmlns:p="http://schemas.openxmlformats.org/presentationml/2006/main">
  <p:tag name="AS_UNIQUEID" val="4098"/>
</p:tagLst>
</file>

<file path=ppt/tags/tag833.xml><?xml version="1.0" encoding="utf-8"?>
<p:tagLst xmlns:p="http://schemas.openxmlformats.org/presentationml/2006/main">
  <p:tag name="AS_UNIQUEID" val="4099"/>
</p:tagLst>
</file>

<file path=ppt/tags/tag834.xml><?xml version="1.0" encoding="utf-8"?>
<p:tagLst xmlns:p="http://schemas.openxmlformats.org/presentationml/2006/main">
  <p:tag name="AS_UNIQUEID" val="4100"/>
</p:tagLst>
</file>

<file path=ppt/tags/tag835.xml><?xml version="1.0" encoding="utf-8"?>
<p:tagLst xmlns:p="http://schemas.openxmlformats.org/presentationml/2006/main">
  <p:tag name="AS_UNIQUEID" val="4101"/>
</p:tagLst>
</file>

<file path=ppt/tags/tag836.xml><?xml version="1.0" encoding="utf-8"?>
<p:tagLst xmlns:p="http://schemas.openxmlformats.org/presentationml/2006/main">
  <p:tag name="AS_UNIQUEID" val="4102"/>
  <p:tag name="KSO_WM_BEAUTIFY_FLAG" val=""/>
</p:tagLst>
</file>

<file path=ppt/tags/tag837.xml><?xml version="1.0" encoding="utf-8"?>
<p:tagLst xmlns:p="http://schemas.openxmlformats.org/presentationml/2006/main">
  <p:tag name="AS_UNIQUEID" val="4103"/>
</p:tagLst>
</file>

<file path=ppt/tags/tag838.xml><?xml version="1.0" encoding="utf-8"?>
<p:tagLst xmlns:p="http://schemas.openxmlformats.org/presentationml/2006/main">
  <p:tag name="AS_UNIQUEID" val="4104"/>
  <p:tag name="KSO_WM_BEAUTIFY_FLAG" val=""/>
</p:tagLst>
</file>

<file path=ppt/tags/tag839.xml><?xml version="1.0" encoding="utf-8"?>
<p:tagLst xmlns:p="http://schemas.openxmlformats.org/presentationml/2006/main">
  <p:tag name="AS_UNIQUEID" val="4105"/>
</p:tagLst>
</file>

<file path=ppt/tags/tag84.xml><?xml version="1.0" encoding="utf-8"?>
<p:tagLst xmlns:p="http://schemas.openxmlformats.org/presentationml/2006/main">
  <p:tag name="AS_UNIQUEID" val="3552"/>
  <p:tag name="KSO_WM_BEAUTIFY_FLAG" val=""/>
</p:tagLst>
</file>

<file path=ppt/tags/tag840.xml><?xml version="1.0" encoding="utf-8"?>
<p:tagLst xmlns:p="http://schemas.openxmlformats.org/presentationml/2006/main">
  <p:tag name="AS_UNIQUEID" val="4106"/>
  <p:tag name="KSO_WM_BEAUTIFY_FLAG" val=""/>
</p:tagLst>
</file>

<file path=ppt/tags/tag841.xml><?xml version="1.0" encoding="utf-8"?>
<p:tagLst xmlns:p="http://schemas.openxmlformats.org/presentationml/2006/main">
  <p:tag name="AS_UNIQUEID" val="4107"/>
  <p:tag name="KSO_WM_BEAUTIFY_FLAG" val=""/>
</p:tagLst>
</file>

<file path=ppt/tags/tag842.xml><?xml version="1.0" encoding="utf-8"?>
<p:tagLst xmlns:p="http://schemas.openxmlformats.org/presentationml/2006/main">
  <p:tag name="AS_UNIQUEID" val="4108"/>
</p:tagLst>
</file>

<file path=ppt/tags/tag843.xml><?xml version="1.0" encoding="utf-8"?>
<p:tagLst xmlns:p="http://schemas.openxmlformats.org/presentationml/2006/main">
  <p:tag name="AS_UNIQUEID" val="4109"/>
  <p:tag name="KSO_WM_BEAUTIFY_FLAG" val=""/>
  <p:tag name="KSO_WM_DIAGRAM_VIRTUALLY_FRAME" val="{&quot;height&quot;:420.84188976377953,&quot;left&quot;:0,&quot;top&quot;:119.15811023622048,&quot;width&quot;:960}"/>
</p:tagLst>
</file>

<file path=ppt/tags/tag844.xml><?xml version="1.0" encoding="utf-8"?>
<p:tagLst xmlns:p="http://schemas.openxmlformats.org/presentationml/2006/main">
  <p:tag name="AS_UNIQUEID" val="4110"/>
  <p:tag name="KSO_WM_BEAUTIFY_FLAG" val=""/>
</p:tagLst>
</file>

<file path=ppt/tags/tag845.xml><?xml version="1.0" encoding="utf-8"?>
<p:tagLst xmlns:p="http://schemas.openxmlformats.org/presentationml/2006/main">
  <p:tag name="AS_UNIQUEID" val="4111"/>
</p:tagLst>
</file>

<file path=ppt/tags/tag846.xml><?xml version="1.0" encoding="utf-8"?>
<p:tagLst xmlns:p="http://schemas.openxmlformats.org/presentationml/2006/main">
  <p:tag name="AS_UNIQUEID" val="4112"/>
</p:tagLst>
</file>

<file path=ppt/tags/tag847.xml><?xml version="1.0" encoding="utf-8"?>
<p:tagLst xmlns:p="http://schemas.openxmlformats.org/presentationml/2006/main">
  <p:tag name="AS_UNIQUEID" val="4113"/>
</p:tagLst>
</file>

<file path=ppt/tags/tag848.xml><?xml version="1.0" encoding="utf-8"?>
<p:tagLst xmlns:p="http://schemas.openxmlformats.org/presentationml/2006/main">
  <p:tag name="AS_UNIQUEID" val="4114"/>
</p:tagLst>
</file>

<file path=ppt/tags/tag849.xml><?xml version="1.0" encoding="utf-8"?>
<p:tagLst xmlns:p="http://schemas.openxmlformats.org/presentationml/2006/main">
  <p:tag name="AS_UNIQUEID" val="4115"/>
</p:tagLst>
</file>

<file path=ppt/tags/tag85.xml><?xml version="1.0" encoding="utf-8"?>
<p:tagLst xmlns:p="http://schemas.openxmlformats.org/presentationml/2006/main">
  <p:tag name="AS_UNIQUEID" val="3553"/>
</p:tagLst>
</file>

<file path=ppt/tags/tag850.xml><?xml version="1.0" encoding="utf-8"?>
<p:tagLst xmlns:p="http://schemas.openxmlformats.org/presentationml/2006/main">
  <p:tag name="AS_UNIQUEID" val="4116"/>
  <p:tag name="KSO_WM_BEAUTIFY_FLAG" val=""/>
</p:tagLst>
</file>

<file path=ppt/tags/tag851.xml><?xml version="1.0" encoding="utf-8"?>
<p:tagLst xmlns:p="http://schemas.openxmlformats.org/presentationml/2006/main">
  <p:tag name="AS_UNIQUEID" val="4117"/>
</p:tagLst>
</file>

<file path=ppt/tags/tag852.xml><?xml version="1.0" encoding="utf-8"?>
<p:tagLst xmlns:p="http://schemas.openxmlformats.org/presentationml/2006/main">
  <p:tag name="AS_UNIQUEID" val="4118"/>
  <p:tag name="KSO_WM_BEAUTIFY_FLAG" val=""/>
</p:tagLst>
</file>

<file path=ppt/tags/tag853.xml><?xml version="1.0" encoding="utf-8"?>
<p:tagLst xmlns:p="http://schemas.openxmlformats.org/presentationml/2006/main">
  <p:tag name="AS_UNIQUEID" val="4119"/>
</p:tagLst>
</file>

<file path=ppt/tags/tag854.xml><?xml version="1.0" encoding="utf-8"?>
<p:tagLst xmlns:p="http://schemas.openxmlformats.org/presentationml/2006/main">
  <p:tag name="AS_UNIQUEID" val="4120"/>
  <p:tag name="KSO_WM_BEAUTIFY_FLAG" val=""/>
</p:tagLst>
</file>

<file path=ppt/tags/tag855.xml><?xml version="1.0" encoding="utf-8"?>
<p:tagLst xmlns:p="http://schemas.openxmlformats.org/presentationml/2006/main">
  <p:tag name="AS_UNIQUEID" val="4121"/>
  <p:tag name="KSO_WM_BEAUTIFY_FLAG" val=""/>
</p:tagLst>
</file>

<file path=ppt/tags/tag856.xml><?xml version="1.0" encoding="utf-8"?>
<p:tagLst xmlns:p="http://schemas.openxmlformats.org/presentationml/2006/main">
  <p:tag name="AS_UNIQUEID" val="4122"/>
</p:tagLst>
</file>

<file path=ppt/tags/tag857.xml><?xml version="1.0" encoding="utf-8"?>
<p:tagLst xmlns:p="http://schemas.openxmlformats.org/presentationml/2006/main">
  <p:tag name="AS_UNIQUEID" val="4123"/>
  <p:tag name="KSO_WM_BEAUTIFY_FLAG" val=""/>
</p:tagLst>
</file>

<file path=ppt/tags/tag858.xml><?xml version="1.0" encoding="utf-8"?>
<p:tagLst xmlns:p="http://schemas.openxmlformats.org/presentationml/2006/main">
  <p:tag name="AS_UNIQUEID" val="4124"/>
  <p:tag name="KSO_WM_BEAUTIFY_FLAG" val=""/>
</p:tagLst>
</file>

<file path=ppt/tags/tag859.xml><?xml version="1.0" encoding="utf-8"?>
<p:tagLst xmlns:p="http://schemas.openxmlformats.org/presentationml/2006/main">
  <p:tag name="AS_UNIQUEID" val="4125"/>
  <p:tag name="KSO_WM_BEAUTIFY_FLAG" val=""/>
  <p:tag name="KSO_WM_DIAGRAM_VIRTUALLY_FRAME" val="{&quot;height&quot;:361.528188976378,&quot;left&quot;:121,&quot;top&quot;:118.59480314960629,&quot;width&quot;:718}"/>
</p:tagLst>
</file>

<file path=ppt/tags/tag86.xml><?xml version="1.0" encoding="utf-8"?>
<p:tagLst xmlns:p="http://schemas.openxmlformats.org/presentationml/2006/main">
  <p:tag name="AS_UNIQUEID" val="3554"/>
  <p:tag name="KSO_WM_BEAUTIFY_FLAG" val=""/>
</p:tagLst>
</file>

<file path=ppt/tags/tag860.xml><?xml version="1.0" encoding="utf-8"?>
<p:tagLst xmlns:p="http://schemas.openxmlformats.org/presentationml/2006/main">
  <p:tag name="AS_UNIQUEID" val="4126"/>
</p:tagLst>
</file>

<file path=ppt/tags/tag861.xml><?xml version="1.0" encoding="utf-8"?>
<p:tagLst xmlns:p="http://schemas.openxmlformats.org/presentationml/2006/main">
  <p:tag name="AS_UNIQUEID" val="4127"/>
</p:tagLst>
</file>

<file path=ppt/tags/tag862.xml><?xml version="1.0" encoding="utf-8"?>
<p:tagLst xmlns:p="http://schemas.openxmlformats.org/presentationml/2006/main">
  <p:tag name="AS_UNIQUEID" val="4128"/>
</p:tagLst>
</file>

<file path=ppt/tags/tag863.xml><?xml version="1.0" encoding="utf-8"?>
<p:tagLst xmlns:p="http://schemas.openxmlformats.org/presentationml/2006/main">
  <p:tag name="AS_UNIQUEID" val="4129"/>
</p:tagLst>
</file>

<file path=ppt/tags/tag864.xml><?xml version="1.0" encoding="utf-8"?>
<p:tagLst xmlns:p="http://schemas.openxmlformats.org/presentationml/2006/main">
  <p:tag name="AS_UNIQUEID" val="4130"/>
  <p:tag name="KSO_WM_BEAUTIFY_FLAG" val=""/>
</p:tagLst>
</file>

<file path=ppt/tags/tag865.xml><?xml version="1.0" encoding="utf-8"?>
<p:tagLst xmlns:p="http://schemas.openxmlformats.org/presentationml/2006/main">
  <p:tag name="AS_UNIQUEID" val="4131"/>
  <p:tag name="KSO_WM_BEAUTIFY_FLAG" val=""/>
</p:tagLst>
</file>

<file path=ppt/tags/tag866.xml><?xml version="1.0" encoding="utf-8"?>
<p:tagLst xmlns:p="http://schemas.openxmlformats.org/presentationml/2006/main">
  <p:tag name="AS_UNIQUEID" val="4132"/>
</p:tagLst>
</file>

<file path=ppt/tags/tag867.xml><?xml version="1.0" encoding="utf-8"?>
<p:tagLst xmlns:p="http://schemas.openxmlformats.org/presentationml/2006/main">
  <p:tag name="AS_UNIQUEID" val="4133"/>
</p:tagLst>
</file>

<file path=ppt/tags/tag868.xml><?xml version="1.0" encoding="utf-8"?>
<p:tagLst xmlns:p="http://schemas.openxmlformats.org/presentationml/2006/main">
  <p:tag name="AS_UNIQUEID" val="4134"/>
</p:tagLst>
</file>

<file path=ppt/tags/tag869.xml><?xml version="1.0" encoding="utf-8"?>
<p:tagLst xmlns:p="http://schemas.openxmlformats.org/presentationml/2006/main">
  <p:tag name="AS_UNIQUEID" val="4135"/>
</p:tagLst>
</file>

<file path=ppt/tags/tag87.xml><?xml version="1.0" encoding="utf-8"?>
<p:tagLst xmlns:p="http://schemas.openxmlformats.org/presentationml/2006/main">
  <p:tag name="AS_UNIQUEID" val="3555"/>
</p:tagLst>
</file>

<file path=ppt/tags/tag870.xml><?xml version="1.0" encoding="utf-8"?>
<p:tagLst xmlns:p="http://schemas.openxmlformats.org/presentationml/2006/main">
  <p:tag name="AS_UNIQUEID" val="4136"/>
  <p:tag name="KSO_WM_BEAUTIFY_FLAG" val=""/>
</p:tagLst>
</file>

<file path=ppt/tags/tag871.xml><?xml version="1.0" encoding="utf-8"?>
<p:tagLst xmlns:p="http://schemas.openxmlformats.org/presentationml/2006/main">
  <p:tag name="AS_UNIQUEID" val="4137"/>
  <p:tag name="KSO_WM_BEAUTIFY_FLAG" val=""/>
</p:tagLst>
</file>

<file path=ppt/tags/tag872.xml><?xml version="1.0" encoding="utf-8"?>
<p:tagLst xmlns:p="http://schemas.openxmlformats.org/presentationml/2006/main">
  <p:tag name="AS_UNIQUEID" val="4138"/>
</p:tagLst>
</file>

<file path=ppt/tags/tag873.xml><?xml version="1.0" encoding="utf-8"?>
<p:tagLst xmlns:p="http://schemas.openxmlformats.org/presentationml/2006/main">
  <p:tag name="AS_UNIQUEID" val="4139"/>
  <p:tag name="KSO_WM_BEAUTIFY_FLAG" val=""/>
</p:tagLst>
</file>

<file path=ppt/tags/tag874.xml><?xml version="1.0" encoding="utf-8"?>
<p:tagLst xmlns:p="http://schemas.openxmlformats.org/presentationml/2006/main">
  <p:tag name="AS_UNIQUEID" val="4140"/>
</p:tagLst>
</file>

<file path=ppt/tags/tag875.xml><?xml version="1.0" encoding="utf-8"?>
<p:tagLst xmlns:p="http://schemas.openxmlformats.org/presentationml/2006/main">
  <p:tag name="AS_UNIQUEID" val="4141"/>
  <p:tag name="KSO_WM_BEAUTIFY_FLAG" val=""/>
</p:tagLst>
</file>

<file path=ppt/tags/tag876.xml><?xml version="1.0" encoding="utf-8"?>
<p:tagLst xmlns:p="http://schemas.openxmlformats.org/presentationml/2006/main">
  <p:tag name="AS_UNIQUEID" val="4142"/>
  <p:tag name="KSO_WM_BEAUTIFY_FLAG" val=""/>
</p:tagLst>
</file>

<file path=ppt/tags/tag877.xml><?xml version="1.0" encoding="utf-8"?>
<p:tagLst xmlns:p="http://schemas.openxmlformats.org/presentationml/2006/main">
  <p:tag name="AS_UNIQUEID" val="4143"/>
</p:tagLst>
</file>

<file path=ppt/tags/tag878.xml><?xml version="1.0" encoding="utf-8"?>
<p:tagLst xmlns:p="http://schemas.openxmlformats.org/presentationml/2006/main">
  <p:tag name="AS_UNIQUEID" val="4144"/>
  <p:tag name="KSO_WM_BEAUTIFY_FLAG" val=""/>
  <p:tag name="KSO_WM_DIAGRAM_VIRTUALLY_FRAME" val="{&quot;height&quot;:361.528188976378,&quot;left&quot;:121,&quot;top&quot;:118.59480314960629,&quot;width&quot;:718}"/>
</p:tagLst>
</file>

<file path=ppt/tags/tag879.xml><?xml version="1.0" encoding="utf-8"?>
<p:tagLst xmlns:p="http://schemas.openxmlformats.org/presentationml/2006/main">
  <p:tag name="AS_UNIQUEID" val="4145"/>
  <p:tag name="KSO_WM_BEAUTIFY_FLAG" val=""/>
</p:tagLst>
</file>

<file path=ppt/tags/tag88.xml><?xml version="1.0" encoding="utf-8"?>
<p:tagLst xmlns:p="http://schemas.openxmlformats.org/presentationml/2006/main">
  <p:tag name="AS_UNIQUEID" val="3556"/>
  <p:tag name="KSO_WM_BEAUTIFY_FLAG" val=""/>
</p:tagLst>
</file>

<file path=ppt/tags/tag880.xml><?xml version="1.0" encoding="utf-8"?>
<p:tagLst xmlns:p="http://schemas.openxmlformats.org/presentationml/2006/main">
  <p:tag name="AS_UNIQUEID" val="4146"/>
</p:tagLst>
</file>

<file path=ppt/tags/tag881.xml><?xml version="1.0" encoding="utf-8"?>
<p:tagLst xmlns:p="http://schemas.openxmlformats.org/presentationml/2006/main">
  <p:tag name="AS_UNIQUEID" val="4147"/>
  <p:tag name="KSO_WM_BEAUTIFY_FLAG" val=""/>
</p:tagLst>
</file>

<file path=ppt/tags/tag882.xml><?xml version="1.0" encoding="utf-8"?>
<p:tagLst xmlns:p="http://schemas.openxmlformats.org/presentationml/2006/main">
  <p:tag name="AS_UNIQUEID" val="4148"/>
</p:tagLst>
</file>

<file path=ppt/tags/tag883.xml><?xml version="1.0" encoding="utf-8"?>
<p:tagLst xmlns:p="http://schemas.openxmlformats.org/presentationml/2006/main">
  <p:tag name="AS_UNIQUEID" val="4149"/>
</p:tagLst>
</file>

<file path=ppt/tags/tag884.xml><?xml version="1.0" encoding="utf-8"?>
<p:tagLst xmlns:p="http://schemas.openxmlformats.org/presentationml/2006/main">
  <p:tag name="AS_UNIQUEID" val="4150"/>
</p:tagLst>
</file>

<file path=ppt/tags/tag885.xml><?xml version="1.0" encoding="utf-8"?>
<p:tagLst xmlns:p="http://schemas.openxmlformats.org/presentationml/2006/main">
  <p:tag name="AS_UNIQUEID" val="4151"/>
</p:tagLst>
</file>

<file path=ppt/tags/tag886.xml><?xml version="1.0" encoding="utf-8"?>
<p:tagLst xmlns:p="http://schemas.openxmlformats.org/presentationml/2006/main">
  <p:tag name="AS_UNIQUEID" val="4152"/>
  <p:tag name="KSO_WM_BEAUTIFY_FLAG" val=""/>
</p:tagLst>
</file>

<file path=ppt/tags/tag887.xml><?xml version="1.0" encoding="utf-8"?>
<p:tagLst xmlns:p="http://schemas.openxmlformats.org/presentationml/2006/main">
  <p:tag name="AS_UNIQUEID" val="4153"/>
  <p:tag name="KSO_WM_BEAUTIFY_FLAG" val=""/>
</p:tagLst>
</file>

<file path=ppt/tags/tag888.xml><?xml version="1.0" encoding="utf-8"?>
<p:tagLst xmlns:p="http://schemas.openxmlformats.org/presentationml/2006/main">
  <p:tag name="AS_UNIQUEID" val="4154"/>
</p:tagLst>
</file>

<file path=ppt/tags/tag889.xml><?xml version="1.0" encoding="utf-8"?>
<p:tagLst xmlns:p="http://schemas.openxmlformats.org/presentationml/2006/main">
  <p:tag name="AS_UNIQUEID" val="4155"/>
  <p:tag name="KSO_WM_BEAUTIFY_FLAG" val=""/>
</p:tagLst>
</file>

<file path=ppt/tags/tag89.xml><?xml version="1.0" encoding="utf-8"?>
<p:tagLst xmlns:p="http://schemas.openxmlformats.org/presentationml/2006/main">
  <p:tag name="AS_UNIQUEID" val="3557"/>
</p:tagLst>
</file>

<file path=ppt/tags/tag890.xml><?xml version="1.0" encoding="utf-8"?>
<p:tagLst xmlns:p="http://schemas.openxmlformats.org/presentationml/2006/main">
  <p:tag name="AS_UNIQUEID" val="4156"/>
</p:tagLst>
</file>

<file path=ppt/tags/tag891.xml><?xml version="1.0" encoding="utf-8"?>
<p:tagLst xmlns:p="http://schemas.openxmlformats.org/presentationml/2006/main">
  <p:tag name="AS_UNIQUEID" val="4157"/>
  <p:tag name="KSO_WM_BEAUTIFY_FLAG" val=""/>
</p:tagLst>
</file>

<file path=ppt/tags/tag892.xml><?xml version="1.0" encoding="utf-8"?>
<p:tagLst xmlns:p="http://schemas.openxmlformats.org/presentationml/2006/main">
  <p:tag name="AS_UNIQUEID" val="4158"/>
  <p:tag name="KSO_WM_BEAUTIFY_FLAG" val=""/>
</p:tagLst>
</file>

<file path=ppt/tags/tag893.xml><?xml version="1.0" encoding="utf-8"?>
<p:tagLst xmlns:p="http://schemas.openxmlformats.org/presentationml/2006/main">
  <p:tag name="AS_UNIQUEID" val="4159"/>
</p:tagLst>
</file>

<file path=ppt/tags/tag894.xml><?xml version="1.0" encoding="utf-8"?>
<p:tagLst xmlns:p="http://schemas.openxmlformats.org/presentationml/2006/main">
  <p:tag name="AS_UNIQUEID" val="4160"/>
  <p:tag name="KSO_WM_BEAUTIFY_FLAG" val=""/>
  <p:tag name="KSO_WM_DIAGRAM_VIRTUALLY_FRAME" val="{&quot;height&quot;:361.528188976378,&quot;left&quot;:121,&quot;top&quot;:118.59480314960629,&quot;width&quot;:718}"/>
</p:tagLst>
</file>

<file path=ppt/tags/tag895.xml><?xml version="1.0" encoding="utf-8"?>
<p:tagLst xmlns:p="http://schemas.openxmlformats.org/presentationml/2006/main">
  <p:tag name="AS_UNIQUEID" val="4161"/>
  <p:tag name="KSO_WM_BEAUTIFY_FLAG" val=""/>
</p:tagLst>
</file>

<file path=ppt/tags/tag896.xml><?xml version="1.0" encoding="utf-8"?>
<p:tagLst xmlns:p="http://schemas.openxmlformats.org/presentationml/2006/main">
  <p:tag name="AS_UNIQUEID" val="4162"/>
  <p:tag name="KSO_WM_BEAUTIFY_FLAG" val=""/>
</p:tagLst>
</file>

<file path=ppt/tags/tag897.xml><?xml version="1.0" encoding="utf-8"?>
<p:tagLst xmlns:p="http://schemas.openxmlformats.org/presentationml/2006/main">
  <p:tag name="AS_UNIQUEID" val="4163"/>
</p:tagLst>
</file>

<file path=ppt/tags/tag898.xml><?xml version="1.0" encoding="utf-8"?>
<p:tagLst xmlns:p="http://schemas.openxmlformats.org/presentationml/2006/main">
  <p:tag name="AS_UNIQUEID" val="4164"/>
  <p:tag name="KSO_WM_BEAUTIFY_FLAG" val=""/>
</p:tagLst>
</file>

<file path=ppt/tags/tag899.xml><?xml version="1.0" encoding="utf-8"?>
<p:tagLst xmlns:p="http://schemas.openxmlformats.org/presentationml/2006/main">
  <p:tag name="AS_UNIQUEID" val="4215"/>
</p:tagLst>
</file>

<file path=ppt/tags/tag9.xml><?xml version="1.0" encoding="utf-8"?>
<p:tagLst xmlns:p="http://schemas.openxmlformats.org/presentationml/2006/main">
  <p:tag name="AS_UNIQUEID" val="3477"/>
</p:tagLst>
</file>

<file path=ppt/tags/tag90.xml><?xml version="1.0" encoding="utf-8"?>
<p:tagLst xmlns:p="http://schemas.openxmlformats.org/presentationml/2006/main">
  <p:tag name="AS_UNIQUEID" val="3558"/>
  <p:tag name="KSO_WM_BEAUTIFY_FLAG" val=""/>
</p:tagLst>
</file>

<file path=ppt/tags/tag900.xml><?xml version="1.0" encoding="utf-8"?>
<p:tagLst xmlns:p="http://schemas.openxmlformats.org/presentationml/2006/main">
  <p:tag name="AS_UNIQUEID" val="4165"/>
</p:tagLst>
</file>

<file path=ppt/tags/tag901.xml><?xml version="1.0" encoding="utf-8"?>
<p:tagLst xmlns:p="http://schemas.openxmlformats.org/presentationml/2006/main">
  <p:tag name="AS_UNIQUEID" val="4166"/>
</p:tagLst>
</file>

<file path=ppt/tags/tag902.xml><?xml version="1.0" encoding="utf-8"?>
<p:tagLst xmlns:p="http://schemas.openxmlformats.org/presentationml/2006/main">
  <p:tag name="AS_UNIQUEID" val="4167"/>
</p:tagLst>
</file>

<file path=ppt/tags/tag903.xml><?xml version="1.0" encoding="utf-8"?>
<p:tagLst xmlns:p="http://schemas.openxmlformats.org/presentationml/2006/main">
  <p:tag name="AS_UNIQUEID" val="4168"/>
</p:tagLst>
</file>

<file path=ppt/tags/tag904.xml><?xml version="1.0" encoding="utf-8"?>
<p:tagLst xmlns:p="http://schemas.openxmlformats.org/presentationml/2006/main">
  <p:tag name="AS_UNIQUEID" val="4169"/>
  <p:tag name="KSO_WM_BEAUTIFY_FLAG" val=""/>
</p:tagLst>
</file>

<file path=ppt/tags/tag905.xml><?xml version="1.0" encoding="utf-8"?>
<p:tagLst xmlns:p="http://schemas.openxmlformats.org/presentationml/2006/main">
  <p:tag name="AS_UNIQUEID" val="4170"/>
  <p:tag name="KSO_WM_BEAUTIFY_FLAG" val=""/>
</p:tagLst>
</file>

<file path=ppt/tags/tag906.xml><?xml version="1.0" encoding="utf-8"?>
<p:tagLst xmlns:p="http://schemas.openxmlformats.org/presentationml/2006/main">
  <p:tag name="AS_UNIQUEID" val="4171"/>
</p:tagLst>
</file>

<file path=ppt/tags/tag907.xml><?xml version="1.0" encoding="utf-8"?>
<p:tagLst xmlns:p="http://schemas.openxmlformats.org/presentationml/2006/main">
  <p:tag name="AS_UNIQUEID" val="4172"/>
  <p:tag name="KSO_WM_BEAUTIFY_FLAG" val=""/>
</p:tagLst>
</file>

<file path=ppt/tags/tag908.xml><?xml version="1.0" encoding="utf-8"?>
<p:tagLst xmlns:p="http://schemas.openxmlformats.org/presentationml/2006/main">
  <p:tag name="AS_UNIQUEID" val="4173"/>
</p:tagLst>
</file>

<file path=ppt/tags/tag909.xml><?xml version="1.0" encoding="utf-8"?>
<p:tagLst xmlns:p="http://schemas.openxmlformats.org/presentationml/2006/main">
  <p:tag name="AS_UNIQUEID" val="4174"/>
  <p:tag name="KSO_WM_BEAUTIFY_FLAG" val=""/>
</p:tagLst>
</file>

<file path=ppt/tags/tag91.xml><?xml version="1.0" encoding="utf-8"?>
<p:tagLst xmlns:p="http://schemas.openxmlformats.org/presentationml/2006/main">
  <p:tag name="AS_UNIQUEID" val="3559"/>
  <p:tag name="KSO_WM_BEAUTIFY_FLAG" val=""/>
</p:tagLst>
</file>

<file path=ppt/tags/tag910.xml><?xml version="1.0" encoding="utf-8"?>
<p:tagLst xmlns:p="http://schemas.openxmlformats.org/presentationml/2006/main">
  <p:tag name="AS_UNIQUEID" val="4175"/>
  <p:tag name="KSO_WM_BEAUTIFY_FLAG" val=""/>
</p:tagLst>
</file>

<file path=ppt/tags/tag911.xml><?xml version="1.0" encoding="utf-8"?>
<p:tagLst xmlns:p="http://schemas.openxmlformats.org/presentationml/2006/main">
  <p:tag name="AS_UNIQUEID" val="4176"/>
</p:tagLst>
</file>

<file path=ppt/tags/tag912.xml><?xml version="1.0" encoding="utf-8"?>
<p:tagLst xmlns:p="http://schemas.openxmlformats.org/presentationml/2006/main">
  <p:tag name="AS_UNIQUEID" val="4177"/>
  <p:tag name="KSO_WM_BEAUTIFY_FLAG" val=""/>
  <p:tag name="KSO_WM_DIAGRAM_VIRTUALLY_FRAME" val="{&quot;height&quot;:361.528188976378,&quot;left&quot;:121,&quot;top&quot;:118.59480314960629,&quot;width&quot;:718}"/>
</p:tagLst>
</file>

<file path=ppt/tags/tag913.xml><?xml version="1.0" encoding="utf-8"?>
<p:tagLst xmlns:p="http://schemas.openxmlformats.org/presentationml/2006/main">
  <p:tag name="AS_UNIQUEID" val="4178"/>
  <p:tag name="KSO_WM_BEAUTIFY_FLAG" val=""/>
</p:tagLst>
</file>

<file path=ppt/tags/tag914.xml><?xml version="1.0" encoding="utf-8"?>
<p:tagLst xmlns:p="http://schemas.openxmlformats.org/presentationml/2006/main">
  <p:tag name="AS_UNIQUEID" val="4179"/>
</p:tagLst>
</file>

<file path=ppt/tags/tag915.xml><?xml version="1.0" encoding="utf-8"?>
<p:tagLst xmlns:p="http://schemas.openxmlformats.org/presentationml/2006/main">
  <p:tag name="AS_UNIQUEID" val="4180"/>
  <p:tag name="KSO_WM_BEAUTIFY_FLAG" val=""/>
</p:tagLst>
</file>

<file path=ppt/tags/tag916.xml><?xml version="1.0" encoding="utf-8"?>
<p:tagLst xmlns:p="http://schemas.openxmlformats.org/presentationml/2006/main">
  <p:tag name="AS_UNIQUEID" val="4181"/>
  <p:tag name="KSO_WM_BEAUTIFY_FLAG" val=""/>
</p:tagLst>
</file>

<file path=ppt/tags/tag917.xml><?xml version="1.0" encoding="utf-8"?>
<p:tagLst xmlns:p="http://schemas.openxmlformats.org/presentationml/2006/main">
  <p:tag name="AS_UNIQUEID" val="4182"/>
</p:tagLst>
</file>

<file path=ppt/tags/tag918.xml><?xml version="1.0" encoding="utf-8"?>
<p:tagLst xmlns:p="http://schemas.openxmlformats.org/presentationml/2006/main">
  <p:tag name="AS_UNIQUEID" val="4183"/>
</p:tagLst>
</file>

<file path=ppt/tags/tag919.xml><?xml version="1.0" encoding="utf-8"?>
<p:tagLst xmlns:p="http://schemas.openxmlformats.org/presentationml/2006/main">
  <p:tag name="AS_UNIQUEID" val="4184"/>
</p:tagLst>
</file>

<file path=ppt/tags/tag92.xml><?xml version="1.0" encoding="utf-8"?>
<p:tagLst xmlns:p="http://schemas.openxmlformats.org/presentationml/2006/main">
  <p:tag name="AS_UNIQUEID" val="3560"/>
</p:tagLst>
</file>

<file path=ppt/tags/tag920.xml><?xml version="1.0" encoding="utf-8"?>
<p:tagLst xmlns:p="http://schemas.openxmlformats.org/presentationml/2006/main">
  <p:tag name="AS_UNIQUEID" val="4185"/>
</p:tagLst>
</file>

<file path=ppt/tags/tag921.xml><?xml version="1.0" encoding="utf-8"?>
<p:tagLst xmlns:p="http://schemas.openxmlformats.org/presentationml/2006/main">
  <p:tag name="AS_UNIQUEID" val="4186"/>
  <p:tag name="KSO_WM_BEAUTIFY_FLAG" val=""/>
</p:tagLst>
</file>

<file path=ppt/tags/tag922.xml><?xml version="1.0" encoding="utf-8"?>
<p:tagLst xmlns:p="http://schemas.openxmlformats.org/presentationml/2006/main">
  <p:tag name="AS_UNIQUEID" val="4187"/>
  <p:tag name="KSO_WM_BEAUTIFY_FLAG" val=""/>
</p:tagLst>
</file>

<file path=ppt/tags/tag923.xml><?xml version="1.0" encoding="utf-8"?>
<p:tagLst xmlns:p="http://schemas.openxmlformats.org/presentationml/2006/main">
  <p:tag name="AS_UNIQUEID" val="4188"/>
</p:tagLst>
</file>

<file path=ppt/tags/tag924.xml><?xml version="1.0" encoding="utf-8"?>
<p:tagLst xmlns:p="http://schemas.openxmlformats.org/presentationml/2006/main">
  <p:tag name="AS_UNIQUEID" val="4189"/>
  <p:tag name="KSO_WM_BEAUTIFY_FLAG" val=""/>
</p:tagLst>
</file>

<file path=ppt/tags/tag925.xml><?xml version="1.0" encoding="utf-8"?>
<p:tagLst xmlns:p="http://schemas.openxmlformats.org/presentationml/2006/main">
  <p:tag name="AS_UNIQUEID" val="4190"/>
</p:tagLst>
</file>

<file path=ppt/tags/tag926.xml><?xml version="1.0" encoding="utf-8"?>
<p:tagLst xmlns:p="http://schemas.openxmlformats.org/presentationml/2006/main">
  <p:tag name="AS_UNIQUEID" val="4191"/>
  <p:tag name="KSO_WM_BEAUTIFY_FLAG" val=""/>
</p:tagLst>
</file>

<file path=ppt/tags/tag927.xml><?xml version="1.0" encoding="utf-8"?>
<p:tagLst xmlns:p="http://schemas.openxmlformats.org/presentationml/2006/main">
  <p:tag name="AS_UNIQUEID" val="4192"/>
  <p:tag name="KSO_WM_BEAUTIFY_FLAG" val=""/>
</p:tagLst>
</file>

<file path=ppt/tags/tag928.xml><?xml version="1.0" encoding="utf-8"?>
<p:tagLst xmlns:p="http://schemas.openxmlformats.org/presentationml/2006/main">
  <p:tag name="AS_UNIQUEID" val="4193"/>
</p:tagLst>
</file>

<file path=ppt/tags/tag929.xml><?xml version="1.0" encoding="utf-8"?>
<p:tagLst xmlns:p="http://schemas.openxmlformats.org/presentationml/2006/main">
  <p:tag name="AS_UNIQUEID" val="4194"/>
  <p:tag name="KSO_WM_BEAUTIFY_FLAG" val=""/>
  <p:tag name="KSO_WM_DIAGRAM_VIRTUALLY_FRAME" val="{&quot;height&quot;:361.528188976378,&quot;left&quot;:121,&quot;top&quot;:118.59480314960629,&quot;width&quot;:718}"/>
</p:tagLst>
</file>

<file path=ppt/tags/tag93.xml><?xml version="1.0" encoding="utf-8"?>
<p:tagLst xmlns:p="http://schemas.openxmlformats.org/presentationml/2006/main">
  <p:tag name="AS_UNIQUEID" val="3561"/>
  <p:tag name="KSO_WM_BEAUTIFY_FLAG" val=""/>
</p:tagLst>
</file>

<file path=ppt/tags/tag930.xml><?xml version="1.0" encoding="utf-8"?>
<p:tagLst xmlns:p="http://schemas.openxmlformats.org/presentationml/2006/main">
  <p:tag name="AS_UNIQUEID" val="4195"/>
  <p:tag name="KSO_WM_BEAUTIFY_FLAG" val=""/>
</p:tagLst>
</file>

<file path=ppt/tags/tag931.xml><?xml version="1.0" encoding="utf-8"?>
<p:tagLst xmlns:p="http://schemas.openxmlformats.org/presentationml/2006/main">
  <p:tag name="AS_UNIQUEID" val="4196"/>
  <p:tag name="KSO_WM_BEAUTIFY_FLAG" val=""/>
</p:tagLst>
</file>

<file path=ppt/tags/tag932.xml><?xml version="1.0" encoding="utf-8"?>
<p:tagLst xmlns:p="http://schemas.openxmlformats.org/presentationml/2006/main">
  <p:tag name="AS_UNIQUEID" val="4197"/>
  <p:tag name="KSO_WM_BEAUTIFY_FLAG" val=""/>
</p:tagLst>
</file>

<file path=ppt/tags/tag933.xml><?xml version="1.0" encoding="utf-8"?>
<p:tagLst xmlns:p="http://schemas.openxmlformats.org/presentationml/2006/main">
  <p:tag name="AS_UNIQUEID" val="4198"/>
</p:tagLst>
</file>

<file path=ppt/tags/tag934.xml><?xml version="1.0" encoding="utf-8"?>
<p:tagLst xmlns:p="http://schemas.openxmlformats.org/presentationml/2006/main">
  <p:tag name="AS_UNIQUEID" val="4199"/>
</p:tagLst>
</file>

<file path=ppt/tags/tag935.xml><?xml version="1.0" encoding="utf-8"?>
<p:tagLst xmlns:p="http://schemas.openxmlformats.org/presentationml/2006/main">
  <p:tag name="AS_UNIQUEID" val="4200"/>
</p:tagLst>
</file>

<file path=ppt/tags/tag936.xml><?xml version="1.0" encoding="utf-8"?>
<p:tagLst xmlns:p="http://schemas.openxmlformats.org/presentationml/2006/main">
  <p:tag name="AS_UNIQUEID" val="4201"/>
</p:tagLst>
</file>

<file path=ppt/tags/tag937.xml><?xml version="1.0" encoding="utf-8"?>
<p:tagLst xmlns:p="http://schemas.openxmlformats.org/presentationml/2006/main">
  <p:tag name="AS_UNIQUEID" val="4202"/>
</p:tagLst>
</file>

<file path=ppt/tags/tag938.xml><?xml version="1.0" encoding="utf-8"?>
<p:tagLst xmlns:p="http://schemas.openxmlformats.org/presentationml/2006/main">
  <p:tag name="AS_UNIQUEID" val="4203"/>
</p:tagLst>
</file>

<file path=ppt/tags/tag939.xml><?xml version="1.0" encoding="utf-8"?>
<p:tagLst xmlns:p="http://schemas.openxmlformats.org/presentationml/2006/main">
  <p:tag name="AS_UNIQUEID" val="4204"/>
</p:tagLst>
</file>

<file path=ppt/tags/tag94.xml><?xml version="1.0" encoding="utf-8"?>
<p:tagLst xmlns:p="http://schemas.openxmlformats.org/presentationml/2006/main">
  <p:tag name="AS_UNIQUEID" val="3562"/>
  <p:tag name="KSO_WM_BEAUTIFY_FLAG" val=""/>
</p:tagLst>
</file>

<file path=ppt/tags/tag940.xml><?xml version="1.0" encoding="utf-8"?>
<p:tagLst xmlns:p="http://schemas.openxmlformats.org/presentationml/2006/main">
  <p:tag name="AS_UNIQUEID" val="4205"/>
</p:tagLst>
</file>

<file path=ppt/tags/tag941.xml><?xml version="1.0" encoding="utf-8"?>
<p:tagLst xmlns:p="http://schemas.openxmlformats.org/presentationml/2006/main">
  <p:tag name="AS_UNIQUEID" val="4206"/>
</p:tagLst>
</file>

<file path=ppt/tags/tag942.xml><?xml version="1.0" encoding="utf-8"?>
<p:tagLst xmlns:p="http://schemas.openxmlformats.org/presentationml/2006/main">
  <p:tag name="AS_UNIQUEID" val="4207"/>
</p:tagLst>
</file>

<file path=ppt/tags/tag943.xml><?xml version="1.0" encoding="utf-8"?>
<p:tagLst xmlns:p="http://schemas.openxmlformats.org/presentationml/2006/main">
  <p:tag name="AS_UNIQUEID" val="4208"/>
</p:tagLst>
</file>

<file path=ppt/tags/tag944.xml><?xml version="1.0" encoding="utf-8"?>
<p:tagLst xmlns:p="http://schemas.openxmlformats.org/presentationml/2006/main">
  <p:tag name="AS_UNIQUEID" val="4209"/>
  <p:tag name="KSO_WM_BEAUTIFY_FLAG" val=""/>
</p:tagLst>
</file>

<file path=ppt/tags/tag945.xml><?xml version="1.0" encoding="utf-8"?>
<p:tagLst xmlns:p="http://schemas.openxmlformats.org/presentationml/2006/main">
  <p:tag name="AS_UNIQUEID" val="4210"/>
</p:tagLst>
</file>

<file path=ppt/tags/tag946.xml><?xml version="1.0" encoding="utf-8"?>
<p:tagLst xmlns:p="http://schemas.openxmlformats.org/presentationml/2006/main">
  <p:tag name="AS_UNIQUEID" val="4211"/>
</p:tagLst>
</file>

<file path=ppt/tags/tag947.xml><?xml version="1.0" encoding="utf-8"?>
<p:tagLst xmlns:p="http://schemas.openxmlformats.org/presentationml/2006/main">
  <p:tag name="AS_UNIQUEID" val="4212"/>
  <p:tag name="KSO_WM_BEAUTIFY_FLAG" val=""/>
</p:tagLst>
</file>

<file path=ppt/tags/tag948.xml><?xml version="1.0" encoding="utf-8"?>
<p:tagLst xmlns:p="http://schemas.openxmlformats.org/presentationml/2006/main">
  <p:tag name="AS_UNIQUEID" val="4213"/>
</p:tagLst>
</file>

<file path=ppt/tags/tag949.xml><?xml version="1.0" encoding="utf-8"?>
<p:tagLst xmlns:p="http://schemas.openxmlformats.org/presentationml/2006/main">
  <p:tag name="AS_UNIQUEID" val="4214"/>
  <p:tag name="KSO_WM_BEAUTIFY_FLAG" val=""/>
</p:tagLst>
</file>

<file path=ppt/tags/tag95.xml><?xml version="1.0" encoding="utf-8"?>
<p:tagLst xmlns:p="http://schemas.openxmlformats.org/presentationml/2006/main">
  <p:tag name="AS_UNIQUEID" val="3563"/>
  <p:tag name="KSO_WM_BEAUTIFY_FLAG" val=""/>
</p:tagLst>
</file>

<file path=ppt/tags/tag950.xml><?xml version="1.0" encoding="utf-8"?>
<p:tagLst xmlns:p="http://schemas.openxmlformats.org/presentationml/2006/main">
  <p:tag name="AS_OS" val="Unix 3.10 unknown"/>
  <p:tag name="AS_RELEASE_DATE" val="2023.03.31"/>
  <p:tag name="AS_TITLE" val="Aspose.Slides for Java"/>
  <p:tag name="AS_VERSION" val="23.3"/>
  <p:tag name="COMMONDATA" val="eyJoZGlkIjoiYjcxNGU2MDE4YzgyZGY2YWIyNTFjYmY5Y2YwZTMxZDkifQ=="/>
</p:tagLst>
</file>

<file path=ppt/tags/tag96.xml><?xml version="1.0" encoding="utf-8"?>
<p:tagLst xmlns:p="http://schemas.openxmlformats.org/presentationml/2006/main">
  <p:tag name="AS_UNIQUEID" val="2874"/>
</p:tagLst>
</file>

<file path=ppt/tags/tag97.xml><?xml version="1.0" encoding="utf-8"?>
<p:tagLst xmlns:p="http://schemas.openxmlformats.org/presentationml/2006/main">
  <p:tag name="AS_UNIQUEID" val="2876"/>
  <p:tag name="KSO_WM_BEAUTIFY_FLAG" val=""/>
</p:tagLst>
</file>

<file path=ppt/tags/tag98.xml><?xml version="1.0" encoding="utf-8"?>
<p:tagLst xmlns:p="http://schemas.openxmlformats.org/presentationml/2006/main">
  <p:tag name="AS_UNIQUEID" val="2878"/>
  <p:tag name="KSO_WM_BEAUTIFY_FLAG" val=""/>
</p:tagLst>
</file>

<file path=ppt/tags/tag99.xml><?xml version="1.0" encoding="utf-8"?>
<p:tagLst xmlns:p="http://schemas.openxmlformats.org/presentationml/2006/main">
  <p:tag name="AS_UNIQUEID" val="2879"/>
  <p:tag name="KSO_WM_BEAUTIFY_FLAG" val=""/>
</p:tagLst>
</file>

<file path=ppt/theme/theme1.xml><?xml version="1.0" encoding="utf-8"?>
<a:theme xmlns:r="http://schemas.openxmlformats.org/officeDocument/2006/relationships"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思源黑体 CN Bold"/>
        <a:ea typeface="思源黑体 CN Bold"/>
        <a:cs typeface="Arial"/>
      </a:majorFont>
      <a:minorFont>
        <a:latin typeface="思源黑体 CN Normal"/>
        <a:ea typeface="思源黑体 CN Norm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r="http://schemas.openxmlformats.org/officeDocument/2006/relationships"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Company>学科网</Company>
  <Paragraphs>198</Paragraphs>
  <Slides>42</Slides>
  <Notes>27</Notes>
  <TotalTime>0</TotalTime>
  <HiddenSlides>0</HiddenSlides>
  <MMClips>0</MMClips>
  <ScaleCrop>0</ScaleCrop>
  <HeadingPairs>
    <vt:vector baseType="variant" size="6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baseType="lpstr" size="58">
      <vt:lpstr>Arial</vt:lpstr>
      <vt:lpstr>思源黑体 CN Bold</vt:lpstr>
      <vt:lpstr>思源黑体 CN Normal</vt:lpstr>
      <vt:lpstr>等线 Light</vt:lpstr>
      <vt:lpstr>等线</vt:lpstr>
      <vt:lpstr>黑体</vt:lpstr>
      <vt:lpstr>微软雅黑</vt:lpstr>
      <vt:lpstr>宋体</vt:lpstr>
      <vt:lpstr>Times New Roman</vt:lpstr>
      <vt:lpstr>楷体</vt:lpstr>
      <vt:lpstr>Cambria Math</vt:lpstr>
      <vt:lpstr>MS Mincho</vt:lpstr>
      <vt:lpstr>思源黑体 CN Regular</vt:lpstr>
      <vt:lpstr>Wingdings</vt:lpstr>
      <vt:lpstr>Calibri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0</LinksUpToDate>
  <SharedDoc>0</SharedDoc>
  <HyperlinksChanged>0</HyperlinksChanged>
  <Application>Aspose.Slides for Java</Application>
  <AppVersion>23.0300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:creator>rbm.xkw.com</dc:creator>
  <cp:revision>1</cp:revision>
  <cp:lastPrinted>2024-08-07T16:54:05.256</cp:lastPrinted>
  <dcterms:created xsi:type="dcterms:W3CDTF">2024-08-07T16:54:05Z</dcterms:created>
  <dcterms:modified xsi:type="dcterms:W3CDTF">2024-08-07T08:54:05Z</dcterms:modified>
</cp:coreProperties>
</file>

<file path=docProps/custom.xml><?xml version="1.0" encoding="utf-8"?>
<Properties xmlns:vt="http://schemas.openxmlformats.org/officeDocument/2006/docPropsVTypes" xmlns="http://schemas.openxmlformats.org/officeDocument/2006/custom-properties">
  <property fmtid="{D5CDD505-2E9C-101B-9397-08002B2CF9AE}" pid="2" name="album">
    <vt:lpwstr>rbm.xkw.com</vt:lpwstr>
  </property>
  <property fmtid="{D5CDD505-2E9C-101B-9397-08002B2CF9AE}" pid="3" name="author">
    <vt:lpwstr>rbm.xkw.com</vt:lpwstr>
  </property>
  <property fmtid="{D5CDD505-2E9C-101B-9397-08002B2CF9AE}" pid="4" name="company">
    <vt:lpwstr>学科网</vt:lpwstr>
  </property>
  <property fmtid="{D5CDD505-2E9C-101B-9397-08002B2CF9AE}" pid="5" name="copyright">
    <vt:lpwstr>学科网版权所有</vt:lpwstr>
  </property>
</Properties>
</file>